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85" r:id="rId5"/>
    <p:sldId id="277" r:id="rId6"/>
    <p:sldId id="288" r:id="rId7"/>
    <p:sldId id="291" r:id="rId8"/>
    <p:sldId id="290" r:id="rId9"/>
    <p:sldId id="28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8939"/>
    <a:srgbClr val="062E4A"/>
    <a:srgbClr val="F47A46"/>
    <a:srgbClr val="559CAD"/>
    <a:srgbClr val="85C0BD"/>
    <a:srgbClr val="E4F1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80EFF2-566A-409F-B462-62C145E2DACA}" v="16" dt="2026-03-23T22:26:13.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28"/>
    <p:restoredTop sz="94678"/>
  </p:normalViewPr>
  <p:slideViewPr>
    <p:cSldViewPr snapToGrid="0" showGuides="1">
      <p:cViewPr varScale="1">
        <p:scale>
          <a:sx n="152" d="100"/>
          <a:sy n="152" d="100"/>
        </p:scale>
        <p:origin x="1488"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sv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26.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sv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svg"/><Relationship Id="rId7" Type="http://schemas.openxmlformats.org/officeDocument/2006/relationships/image" Target="../media/image2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6739D694-1654-050B-0EA2-ED5BDC559822}"/>
              </a:ext>
            </a:extLst>
          </p:cNvPr>
          <p:cNvSpPr/>
          <p:nvPr userDrawn="1"/>
        </p:nvSpPr>
        <p:spPr>
          <a:xfrm>
            <a:off x="6719605" y="0"/>
            <a:ext cx="5686362" cy="6867144"/>
          </a:xfrm>
          <a:custGeom>
            <a:avLst/>
            <a:gdLst>
              <a:gd name="connsiteX0" fmla="*/ 5914962 w 5914961"/>
              <a:gd name="connsiteY0" fmla="*/ 0 h 6858000"/>
              <a:gd name="connsiteX1" fmla="*/ 5914962 w 5914961"/>
              <a:gd name="connsiteY1" fmla="*/ 6858000 h 6858000"/>
              <a:gd name="connsiteX2" fmla="*/ 0 w 5914961"/>
              <a:gd name="connsiteY2" fmla="*/ 6858000 h 6858000"/>
              <a:gd name="connsiteX3" fmla="*/ 2222881 w 5914961"/>
              <a:gd name="connsiteY3" fmla="*/ 3268472 h 6858000"/>
              <a:gd name="connsiteX4" fmla="*/ 1710055 w 5914961"/>
              <a:gd name="connsiteY4" fmla="*/ 437452 h 6858000"/>
              <a:gd name="connsiteX5" fmla="*/ 991362 w 5914961"/>
              <a:gd name="connsiteY5" fmla="*/ 0 h 6858000"/>
              <a:gd name="connsiteX6" fmla="*/ 5914962 w 5914961"/>
              <a:gd name="connsiteY6" fmla="*/ 0 h 6858000"/>
              <a:gd name="connsiteX0" fmla="*/ 5357178 w 5914962"/>
              <a:gd name="connsiteY0" fmla="*/ 45720 h 6858000"/>
              <a:gd name="connsiteX1" fmla="*/ 5914962 w 5914962"/>
              <a:gd name="connsiteY1" fmla="*/ 6858000 h 6858000"/>
              <a:gd name="connsiteX2" fmla="*/ 0 w 5914962"/>
              <a:gd name="connsiteY2" fmla="*/ 6858000 h 6858000"/>
              <a:gd name="connsiteX3" fmla="*/ 2222881 w 5914962"/>
              <a:gd name="connsiteY3" fmla="*/ 3268472 h 6858000"/>
              <a:gd name="connsiteX4" fmla="*/ 1710055 w 5914962"/>
              <a:gd name="connsiteY4" fmla="*/ 437452 h 6858000"/>
              <a:gd name="connsiteX5" fmla="*/ 991362 w 5914962"/>
              <a:gd name="connsiteY5" fmla="*/ 0 h 6858000"/>
              <a:gd name="connsiteX6" fmla="*/ 5357178 w 5914962"/>
              <a:gd name="connsiteY6" fmla="*/ 45720 h 6858000"/>
              <a:gd name="connsiteX0" fmla="*/ 5686362 w 5914962"/>
              <a:gd name="connsiteY0" fmla="*/ 0 h 6858000"/>
              <a:gd name="connsiteX1" fmla="*/ 5914962 w 5914962"/>
              <a:gd name="connsiteY1" fmla="*/ 6858000 h 6858000"/>
              <a:gd name="connsiteX2" fmla="*/ 0 w 5914962"/>
              <a:gd name="connsiteY2" fmla="*/ 6858000 h 6858000"/>
              <a:gd name="connsiteX3" fmla="*/ 2222881 w 5914962"/>
              <a:gd name="connsiteY3" fmla="*/ 3268472 h 6858000"/>
              <a:gd name="connsiteX4" fmla="*/ 1710055 w 5914962"/>
              <a:gd name="connsiteY4" fmla="*/ 437452 h 6858000"/>
              <a:gd name="connsiteX5" fmla="*/ 991362 w 5914962"/>
              <a:gd name="connsiteY5" fmla="*/ 0 h 6858000"/>
              <a:gd name="connsiteX6" fmla="*/ 5686362 w 5914962"/>
              <a:gd name="connsiteY6" fmla="*/ 0 h 6858000"/>
              <a:gd name="connsiteX0" fmla="*/ 5686362 w 5686362"/>
              <a:gd name="connsiteY0" fmla="*/ 0 h 6858000"/>
              <a:gd name="connsiteX1" fmla="*/ 4662234 w 5686362"/>
              <a:gd name="connsiteY1" fmla="*/ 6071616 h 6858000"/>
              <a:gd name="connsiteX2" fmla="*/ 0 w 5686362"/>
              <a:gd name="connsiteY2" fmla="*/ 6858000 h 6858000"/>
              <a:gd name="connsiteX3" fmla="*/ 2222881 w 5686362"/>
              <a:gd name="connsiteY3" fmla="*/ 3268472 h 6858000"/>
              <a:gd name="connsiteX4" fmla="*/ 1710055 w 5686362"/>
              <a:gd name="connsiteY4" fmla="*/ 437452 h 6858000"/>
              <a:gd name="connsiteX5" fmla="*/ 991362 w 5686362"/>
              <a:gd name="connsiteY5" fmla="*/ 0 h 6858000"/>
              <a:gd name="connsiteX6" fmla="*/ 5686362 w 5686362"/>
              <a:gd name="connsiteY6" fmla="*/ 0 h 6858000"/>
              <a:gd name="connsiteX0" fmla="*/ 5686362 w 5686362"/>
              <a:gd name="connsiteY0" fmla="*/ 0 h 6867144"/>
              <a:gd name="connsiteX1" fmla="*/ 5677218 w 5686362"/>
              <a:gd name="connsiteY1" fmla="*/ 6867144 h 6867144"/>
              <a:gd name="connsiteX2" fmla="*/ 0 w 5686362"/>
              <a:gd name="connsiteY2" fmla="*/ 6858000 h 6867144"/>
              <a:gd name="connsiteX3" fmla="*/ 2222881 w 5686362"/>
              <a:gd name="connsiteY3" fmla="*/ 3268472 h 6867144"/>
              <a:gd name="connsiteX4" fmla="*/ 1710055 w 5686362"/>
              <a:gd name="connsiteY4" fmla="*/ 437452 h 6867144"/>
              <a:gd name="connsiteX5" fmla="*/ 991362 w 5686362"/>
              <a:gd name="connsiteY5" fmla="*/ 0 h 6867144"/>
              <a:gd name="connsiteX6" fmla="*/ 5686362 w 5686362"/>
              <a:gd name="connsiteY6" fmla="*/ 0 h 686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6362" h="6867144">
                <a:moveTo>
                  <a:pt x="5686362" y="0"/>
                </a:moveTo>
                <a:lnTo>
                  <a:pt x="5677218" y="6867144"/>
                </a:lnTo>
                <a:lnTo>
                  <a:pt x="0" y="6858000"/>
                </a:lnTo>
                <a:cubicBezTo>
                  <a:pt x="949452" y="5811012"/>
                  <a:pt x="1714055" y="4600956"/>
                  <a:pt x="2222881" y="3268472"/>
                </a:cubicBezTo>
                <a:cubicBezTo>
                  <a:pt x="2582418" y="2304225"/>
                  <a:pt x="2586355" y="1126300"/>
                  <a:pt x="1710055" y="437452"/>
                </a:cubicBezTo>
                <a:cubicBezTo>
                  <a:pt x="1446847" y="225552"/>
                  <a:pt x="1306195" y="83312"/>
                  <a:pt x="991362" y="0"/>
                </a:cubicBezTo>
                <a:lnTo>
                  <a:pt x="5686362" y="0"/>
                </a:lnTo>
                <a:close/>
              </a:path>
            </a:pathLst>
          </a:custGeom>
          <a:blipFill dpi="0" rotWithShape="1">
            <a:blip r:embed="rId2"/>
            <a:srcRect/>
            <a:stretch>
              <a:fillRect l="-74363" r="-637"/>
            </a:stretch>
          </a:blipFill>
          <a:ln w="6350" cap="flat">
            <a:noFill/>
            <a:prstDash val="solid"/>
            <a:miter/>
          </a:ln>
        </p:spPr>
        <p:txBody>
          <a:bodyPr rtlCol="0" anchor="ctr"/>
          <a:lstStyle/>
          <a:p>
            <a:endParaRPr lang="en-US">
              <a:blipFill>
                <a:blip r:embed="rId3"/>
                <a:stretch>
                  <a:fillRect/>
                </a:stretch>
              </a:blipFill>
            </a:endParaRPr>
          </a:p>
        </p:txBody>
      </p:sp>
      <p:pic>
        <p:nvPicPr>
          <p:cNvPr id="12" name="Graphic 11">
            <a:extLst>
              <a:ext uri="{FF2B5EF4-FFF2-40B4-BE49-F238E27FC236}">
                <a16:creationId xmlns:a16="http://schemas.microsoft.com/office/drawing/2014/main" id="{F8E99541-E61E-691B-D2E9-BD03D7143C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88272" y="0"/>
            <a:ext cx="5130800" cy="6858000"/>
          </a:xfrm>
          <a:prstGeom prst="rect">
            <a:avLst/>
          </a:prstGeom>
        </p:spPr>
      </p:pic>
      <p:pic>
        <p:nvPicPr>
          <p:cNvPr id="10" name="Graphic 9">
            <a:extLst>
              <a:ext uri="{FF2B5EF4-FFF2-40B4-BE49-F238E27FC236}">
                <a16:creationId xmlns:a16="http://schemas.microsoft.com/office/drawing/2014/main" id="{ECE82715-4A01-4A19-7362-9EAC724019E7}"/>
              </a:ext>
            </a:extLst>
          </p:cNvPr>
          <p:cNvPicPr>
            <a:picLocks noChangeAspect="1"/>
          </p:cNvPicPr>
          <p:nvPr userDrawn="1"/>
        </p:nvPicPr>
        <p:blipFill>
          <a:blip r:embed="rId6">
            <a:extLst>
              <a:ext uri="{96DAC541-7B7A-43D3-8B79-37D633B846F1}">
                <asvg:svgBlip xmlns:asvg="http://schemas.microsoft.com/office/drawing/2016/SVG/main" r:embed="rId7"/>
              </a:ext>
            </a:extLst>
          </a:blip>
          <a:srcRect l="6685" t="16709" r="7054" b="14827"/>
          <a:stretch/>
        </p:blipFill>
        <p:spPr>
          <a:xfrm>
            <a:off x="749393" y="672866"/>
            <a:ext cx="3748221" cy="1311878"/>
          </a:xfrm>
          <a:prstGeom prst="rect">
            <a:avLst/>
          </a:prstGeom>
        </p:spPr>
      </p:pic>
      <p:sp>
        <p:nvSpPr>
          <p:cNvPr id="15" name="Graphic 15">
            <a:extLst>
              <a:ext uri="{FF2B5EF4-FFF2-40B4-BE49-F238E27FC236}">
                <a16:creationId xmlns:a16="http://schemas.microsoft.com/office/drawing/2014/main" id="{DEADA5D8-3679-1EBA-077E-9780C22C7A76}"/>
              </a:ext>
            </a:extLst>
          </p:cNvPr>
          <p:cNvSpPr/>
          <p:nvPr userDrawn="1"/>
        </p:nvSpPr>
        <p:spPr>
          <a:xfrm>
            <a:off x="-6096" y="-6724"/>
            <a:ext cx="1460484" cy="820673"/>
          </a:xfrm>
          <a:custGeom>
            <a:avLst/>
            <a:gdLst>
              <a:gd name="connsiteX0" fmla="*/ 0 w 1460484"/>
              <a:gd name="connsiteY0" fmla="*/ 820674 h 820673"/>
              <a:gd name="connsiteX1" fmla="*/ 0 w 1460484"/>
              <a:gd name="connsiteY1" fmla="*/ 0 h 820673"/>
              <a:gd name="connsiteX2" fmla="*/ 1460484 w 1460484"/>
              <a:gd name="connsiteY2" fmla="*/ 0 h 820673"/>
              <a:gd name="connsiteX3" fmla="*/ 0 w 1460484"/>
              <a:gd name="connsiteY3" fmla="*/ 820674 h 820673"/>
            </a:gdLst>
            <a:ahLst/>
            <a:cxnLst>
              <a:cxn ang="0">
                <a:pos x="connsiteX0" y="connsiteY0"/>
              </a:cxn>
              <a:cxn ang="0">
                <a:pos x="connsiteX1" y="connsiteY1"/>
              </a:cxn>
              <a:cxn ang="0">
                <a:pos x="connsiteX2" y="connsiteY2"/>
              </a:cxn>
              <a:cxn ang="0">
                <a:pos x="connsiteX3" y="connsiteY3"/>
              </a:cxn>
            </a:cxnLst>
            <a:rect l="l" t="t" r="r" b="b"/>
            <a:pathLst>
              <a:path w="1460484" h="820673">
                <a:moveTo>
                  <a:pt x="0" y="820674"/>
                </a:moveTo>
                <a:lnTo>
                  <a:pt x="0" y="0"/>
                </a:lnTo>
                <a:lnTo>
                  <a:pt x="1460484" y="0"/>
                </a:lnTo>
                <a:cubicBezTo>
                  <a:pt x="567804" y="0"/>
                  <a:pt x="111451" y="553653"/>
                  <a:pt x="0" y="820674"/>
                </a:cubicBezTo>
                <a:close/>
              </a:path>
            </a:pathLst>
          </a:custGeom>
          <a:solidFill>
            <a:srgbClr val="F38939"/>
          </a:solidFill>
          <a:ln w="4285" cap="flat">
            <a:noFill/>
            <a:prstDash val="solid"/>
            <a:miter/>
          </a:ln>
        </p:spPr>
        <p:txBody>
          <a:bodyPr rtlCol="0" anchor="ctr"/>
          <a:lstStyle/>
          <a:p>
            <a:endParaRPr lang="en-US"/>
          </a:p>
        </p:txBody>
      </p:sp>
      <p:sp>
        <p:nvSpPr>
          <p:cNvPr id="16" name="Rounded Rectangle 15">
            <a:extLst>
              <a:ext uri="{FF2B5EF4-FFF2-40B4-BE49-F238E27FC236}">
                <a16:creationId xmlns:a16="http://schemas.microsoft.com/office/drawing/2014/main" id="{400CA526-56BD-00D6-3850-50CD64D42B9A}"/>
              </a:ext>
            </a:extLst>
          </p:cNvPr>
          <p:cNvSpPr/>
          <p:nvPr userDrawn="1"/>
        </p:nvSpPr>
        <p:spPr>
          <a:xfrm>
            <a:off x="6938630" y="4765919"/>
            <a:ext cx="4415169" cy="1474049"/>
          </a:xfrm>
          <a:prstGeom prst="roundRect">
            <a:avLst>
              <a:gd name="adj" fmla="val 6516"/>
            </a:avLst>
          </a:prstGeom>
          <a:solidFill>
            <a:schemeClr val="bg1">
              <a:lumMod val="95000"/>
            </a:schemeClr>
          </a:solidFill>
          <a:ln>
            <a:noFill/>
          </a:ln>
          <a:effectLst>
            <a:outerShdw blurRad="74845" dist="15972" dir="2701490" algn="ctr" rotWithShape="0">
              <a:srgbClr val="000000">
                <a:alpha val="40222"/>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btitle 2">
            <a:extLst>
              <a:ext uri="{FF2B5EF4-FFF2-40B4-BE49-F238E27FC236}">
                <a16:creationId xmlns:a16="http://schemas.microsoft.com/office/drawing/2014/main" id="{31D506B6-AD3C-9E5D-695C-4284ADBBDC09}"/>
              </a:ext>
            </a:extLst>
          </p:cNvPr>
          <p:cNvSpPr txBox="1">
            <a:spLocks/>
          </p:cNvSpPr>
          <p:nvPr userDrawn="1"/>
        </p:nvSpPr>
        <p:spPr>
          <a:xfrm>
            <a:off x="8262344" y="5095559"/>
            <a:ext cx="2616403" cy="210507"/>
          </a:xfrm>
          <a:prstGeom prst="rect">
            <a:avLst/>
          </a:prstGeom>
        </p:spPr>
        <p:txBody>
          <a:bodyPr vert="horz" wrap="square" lIns="91440" tIns="45720" rIns="91440" bIns="4572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en-US" sz="1200" b="1" dirty="0">
                <a:solidFill>
                  <a:srgbClr val="062E4A"/>
                </a:solidFill>
                <a:latin typeface="Arial" panose="020B0604020202020204" pitchFamily="34" charset="0"/>
                <a:cs typeface="Arial" panose="020B0604020202020204" pitchFamily="34" charset="0"/>
              </a:rPr>
              <a:t>Presented by</a:t>
            </a:r>
            <a:endParaRPr lang="en-US" sz="1200" b="1" dirty="0">
              <a:solidFill>
                <a:srgbClr val="559CAD"/>
              </a:solidFill>
              <a:latin typeface="Arial" panose="020B0604020202020204" pitchFamily="34" charset="0"/>
              <a:cs typeface="Arial" panose="020B0604020202020204" pitchFamily="34" charset="0"/>
            </a:endParaRPr>
          </a:p>
        </p:txBody>
      </p:sp>
      <p:sp>
        <p:nvSpPr>
          <p:cNvPr id="24" name="Text Placeholder 2">
            <a:extLst>
              <a:ext uri="{FF2B5EF4-FFF2-40B4-BE49-F238E27FC236}">
                <a16:creationId xmlns:a16="http://schemas.microsoft.com/office/drawing/2014/main" id="{9F0B55C3-FA10-4A77-FB3A-74F88E657325}"/>
              </a:ext>
            </a:extLst>
          </p:cNvPr>
          <p:cNvSpPr>
            <a:spLocks noGrp="1"/>
          </p:cNvSpPr>
          <p:nvPr>
            <p:ph type="body" idx="10" hasCustomPrompt="1"/>
          </p:nvPr>
        </p:nvSpPr>
        <p:spPr>
          <a:xfrm>
            <a:off x="838200" y="5249362"/>
            <a:ext cx="5257800" cy="867930"/>
          </a:xfrm>
        </p:spPr>
        <p:txBody>
          <a:bodyPr anchor="ctr">
            <a:spAutoFit/>
          </a:bodyPr>
          <a:lstStyle>
            <a:lvl1pPr marL="0" indent="0">
              <a:buNone/>
              <a:defRPr sz="2800">
                <a:solidFill>
                  <a:srgbClr val="559CAD"/>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algn="l"/>
            <a:r>
              <a:rPr lang="en-US" sz="2800" dirty="0">
                <a:solidFill>
                  <a:srgbClr val="559CAD"/>
                </a:solidFill>
              </a:rPr>
              <a:t>[Presentation subtitle</a:t>
            </a:r>
            <a:br>
              <a:rPr lang="en-US" sz="2800" dirty="0">
                <a:solidFill>
                  <a:srgbClr val="559CAD"/>
                </a:solidFill>
              </a:rPr>
            </a:br>
            <a:r>
              <a:rPr lang="en-US" sz="2800" dirty="0">
                <a:solidFill>
                  <a:srgbClr val="559CAD"/>
                </a:solidFill>
              </a:rPr>
              <a:t>over several lines]</a:t>
            </a:r>
          </a:p>
        </p:txBody>
      </p:sp>
      <p:sp>
        <p:nvSpPr>
          <p:cNvPr id="26" name="Title 1">
            <a:extLst>
              <a:ext uri="{FF2B5EF4-FFF2-40B4-BE49-F238E27FC236}">
                <a16:creationId xmlns:a16="http://schemas.microsoft.com/office/drawing/2014/main" id="{B57141F4-3224-777A-6ACA-CB4F99CB4CDC}"/>
              </a:ext>
            </a:extLst>
          </p:cNvPr>
          <p:cNvSpPr>
            <a:spLocks noGrp="1"/>
          </p:cNvSpPr>
          <p:nvPr>
            <p:ph type="title" hasCustomPrompt="1"/>
          </p:nvPr>
        </p:nvSpPr>
        <p:spPr>
          <a:xfrm>
            <a:off x="838200" y="2504165"/>
            <a:ext cx="5257800" cy="2169825"/>
          </a:xfrm>
        </p:spPr>
        <p:txBody>
          <a:bodyPr wrap="square" anchor="b">
            <a:spAutoFit/>
          </a:bodyPr>
          <a:lstStyle>
            <a:lvl1pPr>
              <a:defRPr sz="5000" b="1">
                <a:solidFill>
                  <a:srgbClr val="062E4A"/>
                </a:solidFill>
                <a:latin typeface="Arial" panose="020B0604020202020204" pitchFamily="34" charset="0"/>
                <a:cs typeface="Arial" panose="020B0604020202020204" pitchFamily="34" charset="0"/>
              </a:defRPr>
            </a:lvl1pPr>
          </a:lstStyle>
          <a:p>
            <a:r>
              <a:rPr lang="en-GB" dirty="0"/>
              <a:t>[Presentation</a:t>
            </a:r>
            <a:br>
              <a:rPr lang="en-GB" dirty="0"/>
            </a:br>
            <a:r>
              <a:rPr lang="en-GB" dirty="0"/>
              <a:t>Title over two</a:t>
            </a:r>
            <a:br>
              <a:rPr lang="en-GB" dirty="0"/>
            </a:br>
            <a:r>
              <a:rPr lang="en-GB" dirty="0"/>
              <a:t>or three lines]</a:t>
            </a:r>
          </a:p>
        </p:txBody>
      </p:sp>
      <p:sp>
        <p:nvSpPr>
          <p:cNvPr id="28" name="Text Placeholder 27">
            <a:extLst>
              <a:ext uri="{FF2B5EF4-FFF2-40B4-BE49-F238E27FC236}">
                <a16:creationId xmlns:a16="http://schemas.microsoft.com/office/drawing/2014/main" id="{0CA4E751-6539-323B-B5DD-271B49970E49}"/>
              </a:ext>
            </a:extLst>
          </p:cNvPr>
          <p:cNvSpPr>
            <a:spLocks noGrp="1"/>
          </p:cNvSpPr>
          <p:nvPr>
            <p:ph type="body" sz="quarter" idx="11" hasCustomPrompt="1"/>
          </p:nvPr>
        </p:nvSpPr>
        <p:spPr>
          <a:xfrm>
            <a:off x="8262344" y="5419316"/>
            <a:ext cx="2838203" cy="249877"/>
          </a:xfrm>
        </p:spPr>
        <p:txBody>
          <a:bodyPr wrap="square">
            <a:normAutofit/>
          </a:bodyPr>
          <a:lstStyle>
            <a:lvl1pPr marL="0" indent="0">
              <a:lnSpc>
                <a:spcPct val="55000"/>
              </a:lnSpc>
              <a:buNone/>
              <a:defRPr sz="1700" b="0">
                <a:solidFill>
                  <a:srgbClr val="062E4A"/>
                </a:solidFill>
                <a:latin typeface="Arial" panose="020B0604020202020204" pitchFamily="34" charset="0"/>
                <a:cs typeface="Arial" panose="020B0604020202020204" pitchFamily="34" charset="0"/>
              </a:defRPr>
            </a:lvl1pPr>
          </a:lstStyle>
          <a:p>
            <a:pPr lvl="0"/>
            <a:r>
              <a:rPr lang="en-GB" dirty="0"/>
              <a:t>Name Goes</a:t>
            </a:r>
            <a:r>
              <a:rPr lang="en-US" dirty="0"/>
              <a:t> Here</a:t>
            </a:r>
            <a:endParaRPr lang="en-GB" dirty="0"/>
          </a:p>
        </p:txBody>
      </p:sp>
      <p:sp>
        <p:nvSpPr>
          <p:cNvPr id="29" name="Text Placeholder 27">
            <a:extLst>
              <a:ext uri="{FF2B5EF4-FFF2-40B4-BE49-F238E27FC236}">
                <a16:creationId xmlns:a16="http://schemas.microsoft.com/office/drawing/2014/main" id="{DA3FF118-1C54-F4CE-78B0-AEFD871ED3F2}"/>
              </a:ext>
            </a:extLst>
          </p:cNvPr>
          <p:cNvSpPr>
            <a:spLocks noGrp="1"/>
          </p:cNvSpPr>
          <p:nvPr>
            <p:ph type="body" sz="quarter" idx="12" hasCustomPrompt="1"/>
          </p:nvPr>
        </p:nvSpPr>
        <p:spPr>
          <a:xfrm>
            <a:off x="8262344" y="5708428"/>
            <a:ext cx="2838203" cy="249877"/>
          </a:xfrm>
        </p:spPr>
        <p:txBody>
          <a:bodyPr wrap="square">
            <a:normAutofit/>
          </a:bodyPr>
          <a:lstStyle>
            <a:lvl1pPr marL="0" indent="0">
              <a:lnSpc>
                <a:spcPct val="55000"/>
              </a:lnSpc>
              <a:buNone/>
              <a:defRPr sz="1700" b="0">
                <a:solidFill>
                  <a:srgbClr val="559CAD"/>
                </a:solidFill>
                <a:latin typeface="Arial" panose="020B0604020202020204" pitchFamily="34" charset="0"/>
                <a:cs typeface="Arial" panose="020B0604020202020204" pitchFamily="34" charset="0"/>
              </a:defRPr>
            </a:lvl1pPr>
          </a:lstStyle>
          <a:p>
            <a:pPr lvl="0"/>
            <a:r>
              <a:rPr lang="en-GB" dirty="0"/>
              <a:t>Title Goes</a:t>
            </a:r>
            <a:r>
              <a:rPr lang="en-US" dirty="0"/>
              <a:t> Here</a:t>
            </a:r>
            <a:endParaRPr lang="en-GB" dirty="0"/>
          </a:p>
        </p:txBody>
      </p:sp>
      <p:sp>
        <p:nvSpPr>
          <p:cNvPr id="3" name="Picture Placeholder 2">
            <a:extLst>
              <a:ext uri="{FF2B5EF4-FFF2-40B4-BE49-F238E27FC236}">
                <a16:creationId xmlns:a16="http://schemas.microsoft.com/office/drawing/2014/main" id="{74EB54CB-FC15-0484-5895-50545B7B5B75}"/>
              </a:ext>
            </a:extLst>
          </p:cNvPr>
          <p:cNvSpPr>
            <a:spLocks noGrp="1"/>
          </p:cNvSpPr>
          <p:nvPr>
            <p:ph type="pic" sz="quarter" idx="15"/>
          </p:nvPr>
        </p:nvSpPr>
        <p:spPr>
          <a:xfrm>
            <a:off x="7114965" y="5021770"/>
            <a:ext cx="971045" cy="980701"/>
          </a:xfrm>
          <a:prstGeom prst="ellipse">
            <a:avLst/>
          </a:prstGeom>
          <a:solidFill>
            <a:schemeClr val="tx2"/>
          </a:solidFill>
        </p:spPr>
        <p:txBody>
          <a:bodyPr>
            <a:normAutofit/>
          </a:bodyPr>
          <a:lstStyle>
            <a:lvl1pPr marL="0" indent="0" algn="ctr">
              <a:buNone/>
              <a:defRPr sz="1000">
                <a:solidFill>
                  <a:schemeClr val="bg1"/>
                </a:solidFill>
              </a:defRPr>
            </a:lvl1pPr>
          </a:lstStyle>
          <a:p>
            <a:endParaRPr lang="en-US" dirty="0"/>
          </a:p>
        </p:txBody>
      </p:sp>
    </p:spTree>
    <p:extLst>
      <p:ext uri="{BB962C8B-B14F-4D97-AF65-F5344CB8AC3E}">
        <p14:creationId xmlns:p14="http://schemas.microsoft.com/office/powerpoint/2010/main" val="3991900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16B9B1D-7CC3-B422-1203-07576AC4F15B}"/>
              </a:ext>
            </a:extLst>
          </p:cNvPr>
          <p:cNvSpPr/>
          <p:nvPr userDrawn="1"/>
        </p:nvSpPr>
        <p:spPr>
          <a:xfrm>
            <a:off x="-6724" y="-6725"/>
            <a:ext cx="12198724" cy="6876000"/>
          </a:xfrm>
          <a:prstGeom prst="rect">
            <a:avLst/>
          </a:prstGeom>
          <a:solidFill>
            <a:srgbClr val="062E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284B32-2A97-98A0-457D-4B2094E8F21F}"/>
              </a:ext>
            </a:extLst>
          </p:cNvPr>
          <p:cNvSpPr>
            <a:spLocks noGrp="1"/>
          </p:cNvSpPr>
          <p:nvPr>
            <p:ph type="title" hasCustomPrompt="1"/>
          </p:nvPr>
        </p:nvSpPr>
        <p:spPr>
          <a:xfrm>
            <a:off x="1049481" y="2995050"/>
            <a:ext cx="5670296" cy="1754326"/>
          </a:xfrm>
        </p:spPr>
        <p:txBody>
          <a:bodyPr wrap="square" anchor="b">
            <a:spAutoFit/>
          </a:bodyPr>
          <a:lstStyle>
            <a:lvl1pPr>
              <a:defRPr sz="6000" b="1">
                <a:solidFill>
                  <a:schemeClr val="bg1"/>
                </a:solidFill>
                <a:latin typeface="Arial" panose="020B0604020202020204" pitchFamily="34" charset="0"/>
                <a:cs typeface="Arial" panose="020B0604020202020204" pitchFamily="34" charset="0"/>
              </a:defRPr>
            </a:lvl1pPr>
          </a:lstStyle>
          <a:p>
            <a:r>
              <a:rPr lang="en-GB" dirty="0"/>
              <a:t>[End slide title goes here]</a:t>
            </a:r>
            <a:endParaRPr lang="en-US" dirty="0"/>
          </a:p>
        </p:txBody>
      </p:sp>
      <p:sp>
        <p:nvSpPr>
          <p:cNvPr id="66" name="TextBox 65">
            <a:extLst>
              <a:ext uri="{FF2B5EF4-FFF2-40B4-BE49-F238E27FC236}">
                <a16:creationId xmlns:a16="http://schemas.microsoft.com/office/drawing/2014/main" id="{78358D79-83C5-9E2C-47B5-31ED2D714A4D}"/>
              </a:ext>
            </a:extLst>
          </p:cNvPr>
          <p:cNvSpPr txBox="1"/>
          <p:nvPr userDrawn="1"/>
        </p:nvSpPr>
        <p:spPr>
          <a:xfrm>
            <a:off x="8187070" y="-815163"/>
            <a:ext cx="184731" cy="369332"/>
          </a:xfrm>
          <a:prstGeom prst="rect">
            <a:avLst/>
          </a:prstGeom>
          <a:noFill/>
        </p:spPr>
        <p:txBody>
          <a:bodyPr wrap="none" rtlCol="0">
            <a:spAutoFit/>
          </a:bodyPr>
          <a:lstStyle/>
          <a:p>
            <a:endParaRPr lang="en-US" dirty="0"/>
          </a:p>
        </p:txBody>
      </p:sp>
      <p:sp>
        <p:nvSpPr>
          <p:cNvPr id="5" name="Freeform 4">
            <a:extLst>
              <a:ext uri="{FF2B5EF4-FFF2-40B4-BE49-F238E27FC236}">
                <a16:creationId xmlns:a16="http://schemas.microsoft.com/office/drawing/2014/main" id="{2C5AF71C-66B7-0890-3BDE-F584C373A469}"/>
              </a:ext>
            </a:extLst>
          </p:cNvPr>
          <p:cNvSpPr/>
          <p:nvPr/>
        </p:nvSpPr>
        <p:spPr>
          <a:xfrm>
            <a:off x="0" y="5049189"/>
            <a:ext cx="18204" cy="23642"/>
          </a:xfrm>
          <a:custGeom>
            <a:avLst/>
            <a:gdLst>
              <a:gd name="connsiteX0" fmla="*/ 0 w 18204"/>
              <a:gd name="connsiteY0" fmla="*/ 0 h 23642"/>
              <a:gd name="connsiteX1" fmla="*/ 18205 w 18204"/>
              <a:gd name="connsiteY1" fmla="*/ 23643 h 23642"/>
              <a:gd name="connsiteX2" fmla="*/ 0 w 18204"/>
              <a:gd name="connsiteY2" fmla="*/ 6699 h 23642"/>
              <a:gd name="connsiteX3" fmla="*/ 0 w 18204"/>
              <a:gd name="connsiteY3" fmla="*/ 0 h 23642"/>
            </a:gdLst>
            <a:ahLst/>
            <a:cxnLst>
              <a:cxn ang="0">
                <a:pos x="connsiteX0" y="connsiteY0"/>
              </a:cxn>
              <a:cxn ang="0">
                <a:pos x="connsiteX1" y="connsiteY1"/>
              </a:cxn>
              <a:cxn ang="0">
                <a:pos x="connsiteX2" y="connsiteY2"/>
              </a:cxn>
              <a:cxn ang="0">
                <a:pos x="connsiteX3" y="connsiteY3"/>
              </a:cxn>
            </a:cxnLst>
            <a:rect l="l" t="t" r="r" b="b"/>
            <a:pathLst>
              <a:path w="18204" h="23642">
                <a:moveTo>
                  <a:pt x="0" y="0"/>
                </a:moveTo>
                <a:cubicBezTo>
                  <a:pt x="6068" y="7881"/>
                  <a:pt x="12137" y="15762"/>
                  <a:pt x="18205" y="23643"/>
                </a:cubicBezTo>
                <a:cubicBezTo>
                  <a:pt x="12137" y="18047"/>
                  <a:pt x="5989" y="12373"/>
                  <a:pt x="0" y="6699"/>
                </a:cubicBezTo>
                <a:lnTo>
                  <a:pt x="0" y="0"/>
                </a:lnTo>
                <a:close/>
              </a:path>
            </a:pathLst>
          </a:custGeom>
          <a:solidFill>
            <a:srgbClr val="FFFFFF"/>
          </a:solidFill>
          <a:ln w="7871" cap="flat">
            <a:noFill/>
            <a:prstDash val="solid"/>
            <a:miter/>
          </a:ln>
        </p:spPr>
        <p:txBody>
          <a:bodyPr rtlCol="0" anchor="ctr"/>
          <a:lstStyle/>
          <a:p>
            <a:endParaRPr lang="en-US"/>
          </a:p>
        </p:txBody>
      </p:sp>
      <p:pic>
        <p:nvPicPr>
          <p:cNvPr id="15" name="Graphic 14">
            <a:extLst>
              <a:ext uri="{FF2B5EF4-FFF2-40B4-BE49-F238E27FC236}">
                <a16:creationId xmlns:a16="http://schemas.microsoft.com/office/drawing/2014/main" id="{C38784F1-E9F5-F9F2-EEBB-7DB3E9366A5D}"/>
              </a:ext>
            </a:extLst>
          </p:cNvPr>
          <p:cNvPicPr>
            <a:picLocks noChangeAspect="1"/>
          </p:cNvPicPr>
          <p:nvPr userDrawn="1"/>
        </p:nvPicPr>
        <p:blipFill>
          <a:blip r:embed="rId2">
            <a:extLst>
              <a:ext uri="{96DAC541-7B7A-43D3-8B79-37D633B846F1}">
                <asvg:svgBlip xmlns:asvg="http://schemas.microsoft.com/office/drawing/2016/SVG/main" r:embed="rId3"/>
              </a:ext>
            </a:extLst>
          </a:blip>
          <a:srcRect l="7869" t="17062" r="7735" b="18786"/>
          <a:stretch/>
        </p:blipFill>
        <p:spPr>
          <a:xfrm>
            <a:off x="1049481" y="572588"/>
            <a:ext cx="3264602" cy="1094295"/>
          </a:xfrm>
          <a:prstGeom prst="rect">
            <a:avLst/>
          </a:prstGeom>
        </p:spPr>
      </p:pic>
      <p:sp>
        <p:nvSpPr>
          <p:cNvPr id="21" name="Text Placeholder 2">
            <a:extLst>
              <a:ext uri="{FF2B5EF4-FFF2-40B4-BE49-F238E27FC236}">
                <a16:creationId xmlns:a16="http://schemas.microsoft.com/office/drawing/2014/main" id="{1CB1593F-4F77-0BD6-5601-B4D89796E7C3}"/>
              </a:ext>
            </a:extLst>
          </p:cNvPr>
          <p:cNvSpPr>
            <a:spLocks noGrp="1"/>
          </p:cNvSpPr>
          <p:nvPr>
            <p:ph type="body" idx="10" hasCustomPrompt="1"/>
          </p:nvPr>
        </p:nvSpPr>
        <p:spPr>
          <a:xfrm>
            <a:off x="1049481" y="5229750"/>
            <a:ext cx="3053721" cy="300082"/>
          </a:xfrm>
        </p:spPr>
        <p:txBody>
          <a:bodyPr wrap="square">
            <a:spAutoFit/>
          </a:bodyPr>
          <a:lstStyle>
            <a:lvl1pPr marL="0" indent="0">
              <a:buNone/>
              <a:defRPr sz="15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[Contact details or other notes]</a:t>
            </a:r>
          </a:p>
        </p:txBody>
      </p:sp>
      <p:pic>
        <p:nvPicPr>
          <p:cNvPr id="23" name="Graphic 22">
            <a:extLst>
              <a:ext uri="{FF2B5EF4-FFF2-40B4-BE49-F238E27FC236}">
                <a16:creationId xmlns:a16="http://schemas.microsoft.com/office/drawing/2014/main" id="{F38378BA-6075-2528-EAC7-737C5C15756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704521" y="789980"/>
            <a:ext cx="2561678" cy="729903"/>
          </a:xfrm>
          <a:prstGeom prst="rect">
            <a:avLst/>
          </a:prstGeom>
        </p:spPr>
      </p:pic>
      <p:pic>
        <p:nvPicPr>
          <p:cNvPr id="6" name="Graphic 5">
            <a:extLst>
              <a:ext uri="{FF2B5EF4-FFF2-40B4-BE49-F238E27FC236}">
                <a16:creationId xmlns:a16="http://schemas.microsoft.com/office/drawing/2014/main" id="{1B5E3527-FC6F-08AB-9FED-2AB91EC3CD3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532097" y="2525624"/>
            <a:ext cx="5665689" cy="4338163"/>
          </a:xfrm>
          <a:prstGeom prst="rect">
            <a:avLst/>
          </a:prstGeom>
        </p:spPr>
      </p:pic>
    </p:spTree>
    <p:extLst>
      <p:ext uri="{BB962C8B-B14F-4D97-AF65-F5344CB8AC3E}">
        <p14:creationId xmlns:p14="http://schemas.microsoft.com/office/powerpoint/2010/main" val="34837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2FC53B-48F2-9F17-F906-D68E217FF14B}"/>
              </a:ext>
            </a:extLst>
          </p:cNvPr>
          <p:cNvSpPr/>
          <p:nvPr userDrawn="1"/>
        </p:nvSpPr>
        <p:spPr>
          <a:xfrm>
            <a:off x="-6724" y="-6725"/>
            <a:ext cx="12198724" cy="6876000"/>
          </a:xfrm>
          <a:prstGeom prst="rect">
            <a:avLst/>
          </a:prstGeom>
          <a:solidFill>
            <a:srgbClr val="062E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E14CB41C-E305-3925-1112-6EF5FD37AB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32097" y="2525624"/>
            <a:ext cx="5665689" cy="4338163"/>
          </a:xfrm>
          <a:prstGeom prst="rect">
            <a:avLst/>
          </a:prstGeom>
        </p:spPr>
      </p:pic>
      <p:sp>
        <p:nvSpPr>
          <p:cNvPr id="2" name="Title 1">
            <a:extLst>
              <a:ext uri="{FF2B5EF4-FFF2-40B4-BE49-F238E27FC236}">
                <a16:creationId xmlns:a16="http://schemas.microsoft.com/office/drawing/2014/main" id="{4A284B32-2A97-98A0-457D-4B2094E8F21F}"/>
              </a:ext>
            </a:extLst>
          </p:cNvPr>
          <p:cNvSpPr>
            <a:spLocks noGrp="1"/>
          </p:cNvSpPr>
          <p:nvPr>
            <p:ph type="title" hasCustomPrompt="1"/>
          </p:nvPr>
        </p:nvSpPr>
        <p:spPr>
          <a:xfrm>
            <a:off x="1049481" y="3677759"/>
            <a:ext cx="5670296" cy="1754326"/>
          </a:xfrm>
        </p:spPr>
        <p:txBody>
          <a:bodyPr wrap="square" anchor="b">
            <a:spAutoFit/>
          </a:bodyPr>
          <a:lstStyle>
            <a:lvl1pPr>
              <a:defRPr sz="6000" b="1">
                <a:solidFill>
                  <a:schemeClr val="bg1"/>
                </a:solidFill>
                <a:latin typeface="Arial" panose="020B0604020202020204" pitchFamily="34" charset="0"/>
                <a:cs typeface="Arial" panose="020B0604020202020204" pitchFamily="34" charset="0"/>
              </a:defRPr>
            </a:lvl1pPr>
          </a:lstStyle>
          <a:p>
            <a:r>
              <a:rPr lang="en-GB" dirty="0"/>
              <a:t>[End slide title goes here]</a:t>
            </a:r>
            <a:endParaRPr lang="en-US" dirty="0"/>
          </a:p>
        </p:txBody>
      </p:sp>
      <p:sp>
        <p:nvSpPr>
          <p:cNvPr id="66" name="TextBox 65">
            <a:extLst>
              <a:ext uri="{FF2B5EF4-FFF2-40B4-BE49-F238E27FC236}">
                <a16:creationId xmlns:a16="http://schemas.microsoft.com/office/drawing/2014/main" id="{78358D79-83C5-9E2C-47B5-31ED2D714A4D}"/>
              </a:ext>
            </a:extLst>
          </p:cNvPr>
          <p:cNvSpPr txBox="1"/>
          <p:nvPr userDrawn="1"/>
        </p:nvSpPr>
        <p:spPr>
          <a:xfrm>
            <a:off x="8187070" y="-815163"/>
            <a:ext cx="184731" cy="369332"/>
          </a:xfrm>
          <a:prstGeom prst="rect">
            <a:avLst/>
          </a:prstGeom>
          <a:noFill/>
        </p:spPr>
        <p:txBody>
          <a:bodyPr wrap="none" rtlCol="0">
            <a:spAutoFit/>
          </a:bodyPr>
          <a:lstStyle/>
          <a:p>
            <a:endParaRPr lang="en-US" dirty="0"/>
          </a:p>
        </p:txBody>
      </p:sp>
      <p:sp>
        <p:nvSpPr>
          <p:cNvPr id="5" name="Freeform 4">
            <a:extLst>
              <a:ext uri="{FF2B5EF4-FFF2-40B4-BE49-F238E27FC236}">
                <a16:creationId xmlns:a16="http://schemas.microsoft.com/office/drawing/2014/main" id="{2C5AF71C-66B7-0890-3BDE-F584C373A469}"/>
              </a:ext>
            </a:extLst>
          </p:cNvPr>
          <p:cNvSpPr/>
          <p:nvPr/>
        </p:nvSpPr>
        <p:spPr>
          <a:xfrm>
            <a:off x="0" y="5049189"/>
            <a:ext cx="18204" cy="23642"/>
          </a:xfrm>
          <a:custGeom>
            <a:avLst/>
            <a:gdLst>
              <a:gd name="connsiteX0" fmla="*/ 0 w 18204"/>
              <a:gd name="connsiteY0" fmla="*/ 0 h 23642"/>
              <a:gd name="connsiteX1" fmla="*/ 18205 w 18204"/>
              <a:gd name="connsiteY1" fmla="*/ 23643 h 23642"/>
              <a:gd name="connsiteX2" fmla="*/ 0 w 18204"/>
              <a:gd name="connsiteY2" fmla="*/ 6699 h 23642"/>
              <a:gd name="connsiteX3" fmla="*/ 0 w 18204"/>
              <a:gd name="connsiteY3" fmla="*/ 0 h 23642"/>
            </a:gdLst>
            <a:ahLst/>
            <a:cxnLst>
              <a:cxn ang="0">
                <a:pos x="connsiteX0" y="connsiteY0"/>
              </a:cxn>
              <a:cxn ang="0">
                <a:pos x="connsiteX1" y="connsiteY1"/>
              </a:cxn>
              <a:cxn ang="0">
                <a:pos x="connsiteX2" y="connsiteY2"/>
              </a:cxn>
              <a:cxn ang="0">
                <a:pos x="connsiteX3" y="connsiteY3"/>
              </a:cxn>
            </a:cxnLst>
            <a:rect l="l" t="t" r="r" b="b"/>
            <a:pathLst>
              <a:path w="18204" h="23642">
                <a:moveTo>
                  <a:pt x="0" y="0"/>
                </a:moveTo>
                <a:cubicBezTo>
                  <a:pt x="6068" y="7881"/>
                  <a:pt x="12137" y="15762"/>
                  <a:pt x="18205" y="23643"/>
                </a:cubicBezTo>
                <a:cubicBezTo>
                  <a:pt x="12137" y="18047"/>
                  <a:pt x="5989" y="12373"/>
                  <a:pt x="0" y="6699"/>
                </a:cubicBezTo>
                <a:lnTo>
                  <a:pt x="0" y="0"/>
                </a:lnTo>
                <a:close/>
              </a:path>
            </a:pathLst>
          </a:custGeom>
          <a:solidFill>
            <a:srgbClr val="FFFFFF"/>
          </a:solidFill>
          <a:ln w="7871" cap="flat">
            <a:noFill/>
            <a:prstDash val="solid"/>
            <a:miter/>
          </a:ln>
        </p:spPr>
        <p:txBody>
          <a:bodyPr rtlCol="0" anchor="ctr"/>
          <a:lstStyle/>
          <a:p>
            <a:endParaRPr lang="en-US"/>
          </a:p>
        </p:txBody>
      </p:sp>
      <p:pic>
        <p:nvPicPr>
          <p:cNvPr id="15" name="Graphic 14">
            <a:extLst>
              <a:ext uri="{FF2B5EF4-FFF2-40B4-BE49-F238E27FC236}">
                <a16:creationId xmlns:a16="http://schemas.microsoft.com/office/drawing/2014/main" id="{C38784F1-E9F5-F9F2-EEBB-7DB3E9366A5D}"/>
              </a:ext>
            </a:extLst>
          </p:cNvPr>
          <p:cNvPicPr>
            <a:picLocks noChangeAspect="1"/>
          </p:cNvPicPr>
          <p:nvPr userDrawn="1"/>
        </p:nvPicPr>
        <p:blipFill>
          <a:blip r:embed="rId4">
            <a:extLst>
              <a:ext uri="{96DAC541-7B7A-43D3-8B79-37D633B846F1}">
                <asvg:svgBlip xmlns:asvg="http://schemas.microsoft.com/office/drawing/2016/SVG/main" r:embed="rId5"/>
              </a:ext>
            </a:extLst>
          </a:blip>
          <a:srcRect l="7869" t="17062" r="7735" b="18786"/>
          <a:stretch/>
        </p:blipFill>
        <p:spPr>
          <a:xfrm>
            <a:off x="1049481" y="572588"/>
            <a:ext cx="3264602" cy="1094295"/>
          </a:xfrm>
          <a:prstGeom prst="rect">
            <a:avLst/>
          </a:prstGeom>
        </p:spPr>
      </p:pic>
      <p:sp>
        <p:nvSpPr>
          <p:cNvPr id="21" name="Text Placeholder 2">
            <a:extLst>
              <a:ext uri="{FF2B5EF4-FFF2-40B4-BE49-F238E27FC236}">
                <a16:creationId xmlns:a16="http://schemas.microsoft.com/office/drawing/2014/main" id="{1CB1593F-4F77-0BD6-5601-B4D89796E7C3}"/>
              </a:ext>
            </a:extLst>
          </p:cNvPr>
          <p:cNvSpPr>
            <a:spLocks noGrp="1"/>
          </p:cNvSpPr>
          <p:nvPr>
            <p:ph type="body" idx="10" hasCustomPrompt="1"/>
          </p:nvPr>
        </p:nvSpPr>
        <p:spPr>
          <a:xfrm>
            <a:off x="1049481" y="5721263"/>
            <a:ext cx="3053721" cy="300082"/>
          </a:xfrm>
        </p:spPr>
        <p:txBody>
          <a:bodyPr wrap="square">
            <a:spAutoFit/>
          </a:bodyPr>
          <a:lstStyle>
            <a:lvl1pPr marL="0" indent="0">
              <a:buNone/>
              <a:defRPr sz="15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[Contact details or other notes]</a:t>
            </a:r>
          </a:p>
        </p:txBody>
      </p:sp>
      <p:sp>
        <p:nvSpPr>
          <p:cNvPr id="16" name="Rounded Rectangle 15">
            <a:extLst>
              <a:ext uri="{FF2B5EF4-FFF2-40B4-BE49-F238E27FC236}">
                <a16:creationId xmlns:a16="http://schemas.microsoft.com/office/drawing/2014/main" id="{D88E4FF5-FB11-15B9-968D-342FC07D0CF7}"/>
              </a:ext>
            </a:extLst>
          </p:cNvPr>
          <p:cNvSpPr/>
          <p:nvPr userDrawn="1"/>
        </p:nvSpPr>
        <p:spPr>
          <a:xfrm>
            <a:off x="7072460" y="4547296"/>
            <a:ext cx="4415169" cy="1474049"/>
          </a:xfrm>
          <a:prstGeom prst="roundRect">
            <a:avLst>
              <a:gd name="adj" fmla="val 6516"/>
            </a:avLst>
          </a:prstGeom>
          <a:solidFill>
            <a:schemeClr val="bg1">
              <a:lumMod val="95000"/>
            </a:schemeClr>
          </a:solidFill>
          <a:ln>
            <a:noFill/>
          </a:ln>
          <a:effectLst>
            <a:outerShdw blurRad="74845" dist="15972" dir="2701490" algn="ctr" rotWithShape="0">
              <a:srgbClr val="000000">
                <a:alpha val="40222"/>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itle 2">
            <a:extLst>
              <a:ext uri="{FF2B5EF4-FFF2-40B4-BE49-F238E27FC236}">
                <a16:creationId xmlns:a16="http://schemas.microsoft.com/office/drawing/2014/main" id="{2B2E5615-F41B-3F2D-C555-898559EF1DD5}"/>
              </a:ext>
            </a:extLst>
          </p:cNvPr>
          <p:cNvSpPr txBox="1">
            <a:spLocks/>
          </p:cNvSpPr>
          <p:nvPr userDrawn="1"/>
        </p:nvSpPr>
        <p:spPr>
          <a:xfrm>
            <a:off x="8396174" y="4876936"/>
            <a:ext cx="2616403" cy="210507"/>
          </a:xfrm>
          <a:prstGeom prst="rect">
            <a:avLst/>
          </a:prstGeom>
        </p:spPr>
        <p:txBody>
          <a:bodyPr vert="horz" wrap="square" lIns="91440" tIns="45720" rIns="91440" bIns="4572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en-US" sz="1200" b="1" dirty="0">
                <a:solidFill>
                  <a:srgbClr val="062E4A"/>
                </a:solidFill>
                <a:latin typeface="Arial" panose="020B0604020202020204" pitchFamily="34" charset="0"/>
                <a:cs typeface="Arial" panose="020B0604020202020204" pitchFamily="34" charset="0"/>
              </a:rPr>
              <a:t>Presented by</a:t>
            </a:r>
            <a:endParaRPr lang="en-US" sz="1200" b="1" dirty="0">
              <a:solidFill>
                <a:srgbClr val="559CAD"/>
              </a:solidFill>
              <a:latin typeface="Arial" panose="020B0604020202020204" pitchFamily="34" charset="0"/>
              <a:cs typeface="Arial" panose="020B0604020202020204" pitchFamily="34" charset="0"/>
            </a:endParaRPr>
          </a:p>
        </p:txBody>
      </p:sp>
      <p:sp>
        <p:nvSpPr>
          <p:cNvPr id="22" name="Text Placeholder 27">
            <a:extLst>
              <a:ext uri="{FF2B5EF4-FFF2-40B4-BE49-F238E27FC236}">
                <a16:creationId xmlns:a16="http://schemas.microsoft.com/office/drawing/2014/main" id="{2C91A092-9834-8E60-85C9-2EC26C7E8325}"/>
              </a:ext>
            </a:extLst>
          </p:cNvPr>
          <p:cNvSpPr>
            <a:spLocks noGrp="1"/>
          </p:cNvSpPr>
          <p:nvPr>
            <p:ph type="body" sz="quarter" idx="11" hasCustomPrompt="1"/>
          </p:nvPr>
        </p:nvSpPr>
        <p:spPr>
          <a:xfrm>
            <a:off x="8396174" y="5200693"/>
            <a:ext cx="2838203" cy="249877"/>
          </a:xfrm>
        </p:spPr>
        <p:txBody>
          <a:bodyPr wrap="square">
            <a:normAutofit/>
          </a:bodyPr>
          <a:lstStyle>
            <a:lvl1pPr marL="0" indent="0">
              <a:lnSpc>
                <a:spcPct val="55000"/>
              </a:lnSpc>
              <a:buNone/>
              <a:defRPr sz="1700" b="0">
                <a:solidFill>
                  <a:srgbClr val="062E4A"/>
                </a:solidFill>
                <a:latin typeface="Arial" panose="020B0604020202020204" pitchFamily="34" charset="0"/>
                <a:cs typeface="Arial" panose="020B0604020202020204" pitchFamily="34" charset="0"/>
              </a:defRPr>
            </a:lvl1pPr>
          </a:lstStyle>
          <a:p>
            <a:pPr lvl="0"/>
            <a:r>
              <a:rPr lang="en-GB" dirty="0"/>
              <a:t>Name Goes</a:t>
            </a:r>
            <a:r>
              <a:rPr lang="en-US" dirty="0"/>
              <a:t> Here</a:t>
            </a:r>
            <a:endParaRPr lang="en-GB" dirty="0"/>
          </a:p>
        </p:txBody>
      </p:sp>
      <p:sp>
        <p:nvSpPr>
          <p:cNvPr id="24" name="Text Placeholder 27">
            <a:extLst>
              <a:ext uri="{FF2B5EF4-FFF2-40B4-BE49-F238E27FC236}">
                <a16:creationId xmlns:a16="http://schemas.microsoft.com/office/drawing/2014/main" id="{DB7BAD88-C77C-B1B9-FEA1-614079A10782}"/>
              </a:ext>
            </a:extLst>
          </p:cNvPr>
          <p:cNvSpPr>
            <a:spLocks noGrp="1"/>
          </p:cNvSpPr>
          <p:nvPr>
            <p:ph type="body" sz="quarter" idx="12" hasCustomPrompt="1"/>
          </p:nvPr>
        </p:nvSpPr>
        <p:spPr>
          <a:xfrm>
            <a:off x="8396174" y="5489805"/>
            <a:ext cx="2838203" cy="249877"/>
          </a:xfrm>
        </p:spPr>
        <p:txBody>
          <a:bodyPr wrap="square">
            <a:normAutofit/>
          </a:bodyPr>
          <a:lstStyle>
            <a:lvl1pPr marL="0" indent="0">
              <a:lnSpc>
                <a:spcPct val="55000"/>
              </a:lnSpc>
              <a:buNone/>
              <a:defRPr sz="1700" b="0">
                <a:solidFill>
                  <a:srgbClr val="559CAD"/>
                </a:solidFill>
                <a:latin typeface="Arial" panose="020B0604020202020204" pitchFamily="34" charset="0"/>
                <a:cs typeface="Arial" panose="020B0604020202020204" pitchFamily="34" charset="0"/>
              </a:defRPr>
            </a:lvl1pPr>
          </a:lstStyle>
          <a:p>
            <a:pPr lvl="0"/>
            <a:r>
              <a:rPr lang="en-GB" dirty="0"/>
              <a:t>Title Goes</a:t>
            </a:r>
            <a:r>
              <a:rPr lang="en-US" dirty="0"/>
              <a:t> Here</a:t>
            </a:r>
            <a:endParaRPr lang="en-GB" dirty="0"/>
          </a:p>
        </p:txBody>
      </p:sp>
      <p:sp>
        <p:nvSpPr>
          <p:cNvPr id="25" name="Picture Placeholder 2">
            <a:extLst>
              <a:ext uri="{FF2B5EF4-FFF2-40B4-BE49-F238E27FC236}">
                <a16:creationId xmlns:a16="http://schemas.microsoft.com/office/drawing/2014/main" id="{1E3E9666-283D-2A1E-D034-19FD081436E5}"/>
              </a:ext>
            </a:extLst>
          </p:cNvPr>
          <p:cNvSpPr>
            <a:spLocks noGrp="1"/>
          </p:cNvSpPr>
          <p:nvPr>
            <p:ph type="pic" sz="quarter" idx="15"/>
          </p:nvPr>
        </p:nvSpPr>
        <p:spPr>
          <a:xfrm>
            <a:off x="7248795" y="4803147"/>
            <a:ext cx="971045" cy="980701"/>
          </a:xfrm>
          <a:prstGeom prst="ellipse">
            <a:avLst/>
          </a:prstGeom>
          <a:solidFill>
            <a:schemeClr val="tx2"/>
          </a:solidFill>
        </p:spPr>
        <p:txBody>
          <a:bodyPr>
            <a:normAutofit/>
          </a:bodyPr>
          <a:lstStyle>
            <a:lvl1pPr marL="0" indent="0" algn="ctr">
              <a:buNone/>
              <a:defRPr sz="1000">
                <a:solidFill>
                  <a:schemeClr val="bg1"/>
                </a:solidFill>
              </a:defRPr>
            </a:lvl1pPr>
          </a:lstStyle>
          <a:p>
            <a:endParaRPr lang="en-US" dirty="0"/>
          </a:p>
        </p:txBody>
      </p:sp>
      <p:pic>
        <p:nvPicPr>
          <p:cNvPr id="26" name="Graphic 25">
            <a:extLst>
              <a:ext uri="{FF2B5EF4-FFF2-40B4-BE49-F238E27FC236}">
                <a16:creationId xmlns:a16="http://schemas.microsoft.com/office/drawing/2014/main" id="{B960F873-4DE1-FEF1-1D93-325F4CE2CC3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614853" y="764432"/>
            <a:ext cx="2651346" cy="755452"/>
          </a:xfrm>
          <a:prstGeom prst="rect">
            <a:avLst/>
          </a:prstGeom>
        </p:spPr>
      </p:pic>
    </p:spTree>
    <p:extLst>
      <p:ext uri="{BB962C8B-B14F-4D97-AF65-F5344CB8AC3E}">
        <p14:creationId xmlns:p14="http://schemas.microsoft.com/office/powerpoint/2010/main" val="3522595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3" name="Text Placeholder 12">
            <a:extLst>
              <a:ext uri="{FF2B5EF4-FFF2-40B4-BE49-F238E27FC236}">
                <a16:creationId xmlns:a16="http://schemas.microsoft.com/office/drawing/2014/main" id="{C7CE020E-A5CB-51C1-A0FB-F46F6399106F}"/>
              </a:ext>
            </a:extLst>
          </p:cNvPr>
          <p:cNvSpPr>
            <a:spLocks noGrp="1"/>
          </p:cNvSpPr>
          <p:nvPr>
            <p:ph type="body" sz="quarter" idx="15" hasCustomPrompt="1"/>
          </p:nvPr>
        </p:nvSpPr>
        <p:spPr>
          <a:xfrm>
            <a:off x="838200" y="668261"/>
            <a:ext cx="5257800" cy="553998"/>
          </a:xfrm>
        </p:spPr>
        <p:txBody>
          <a:bodyPr>
            <a:spAutoFit/>
          </a:bodyPr>
          <a:lstStyle>
            <a:lvl1pPr marL="0" indent="0">
              <a:lnSpc>
                <a:spcPct val="100000"/>
              </a:lnSpc>
              <a:buNone/>
              <a:defRPr sz="1500" b="0" i="0">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AU" dirty="0"/>
              <a:t>This slide contains assets that can be duplicated and pasted within your slides.</a:t>
            </a:r>
          </a:p>
        </p:txBody>
      </p:sp>
    </p:spTree>
    <p:extLst>
      <p:ext uri="{BB962C8B-B14F-4D97-AF65-F5344CB8AC3E}">
        <p14:creationId xmlns:p14="http://schemas.microsoft.com/office/powerpoint/2010/main" val="30453480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6739D694-1654-050B-0EA2-ED5BDC559822}"/>
              </a:ext>
            </a:extLst>
          </p:cNvPr>
          <p:cNvSpPr/>
          <p:nvPr userDrawn="1"/>
        </p:nvSpPr>
        <p:spPr>
          <a:xfrm>
            <a:off x="7860813" y="0"/>
            <a:ext cx="5686362" cy="6867144"/>
          </a:xfrm>
          <a:custGeom>
            <a:avLst/>
            <a:gdLst>
              <a:gd name="connsiteX0" fmla="*/ 5914962 w 5914961"/>
              <a:gd name="connsiteY0" fmla="*/ 0 h 6858000"/>
              <a:gd name="connsiteX1" fmla="*/ 5914962 w 5914961"/>
              <a:gd name="connsiteY1" fmla="*/ 6858000 h 6858000"/>
              <a:gd name="connsiteX2" fmla="*/ 0 w 5914961"/>
              <a:gd name="connsiteY2" fmla="*/ 6858000 h 6858000"/>
              <a:gd name="connsiteX3" fmla="*/ 2222881 w 5914961"/>
              <a:gd name="connsiteY3" fmla="*/ 3268472 h 6858000"/>
              <a:gd name="connsiteX4" fmla="*/ 1710055 w 5914961"/>
              <a:gd name="connsiteY4" fmla="*/ 437452 h 6858000"/>
              <a:gd name="connsiteX5" fmla="*/ 991362 w 5914961"/>
              <a:gd name="connsiteY5" fmla="*/ 0 h 6858000"/>
              <a:gd name="connsiteX6" fmla="*/ 5914962 w 5914961"/>
              <a:gd name="connsiteY6" fmla="*/ 0 h 6858000"/>
              <a:gd name="connsiteX0" fmla="*/ 5357178 w 5914962"/>
              <a:gd name="connsiteY0" fmla="*/ 45720 h 6858000"/>
              <a:gd name="connsiteX1" fmla="*/ 5914962 w 5914962"/>
              <a:gd name="connsiteY1" fmla="*/ 6858000 h 6858000"/>
              <a:gd name="connsiteX2" fmla="*/ 0 w 5914962"/>
              <a:gd name="connsiteY2" fmla="*/ 6858000 h 6858000"/>
              <a:gd name="connsiteX3" fmla="*/ 2222881 w 5914962"/>
              <a:gd name="connsiteY3" fmla="*/ 3268472 h 6858000"/>
              <a:gd name="connsiteX4" fmla="*/ 1710055 w 5914962"/>
              <a:gd name="connsiteY4" fmla="*/ 437452 h 6858000"/>
              <a:gd name="connsiteX5" fmla="*/ 991362 w 5914962"/>
              <a:gd name="connsiteY5" fmla="*/ 0 h 6858000"/>
              <a:gd name="connsiteX6" fmla="*/ 5357178 w 5914962"/>
              <a:gd name="connsiteY6" fmla="*/ 45720 h 6858000"/>
              <a:gd name="connsiteX0" fmla="*/ 5686362 w 5914962"/>
              <a:gd name="connsiteY0" fmla="*/ 0 h 6858000"/>
              <a:gd name="connsiteX1" fmla="*/ 5914962 w 5914962"/>
              <a:gd name="connsiteY1" fmla="*/ 6858000 h 6858000"/>
              <a:gd name="connsiteX2" fmla="*/ 0 w 5914962"/>
              <a:gd name="connsiteY2" fmla="*/ 6858000 h 6858000"/>
              <a:gd name="connsiteX3" fmla="*/ 2222881 w 5914962"/>
              <a:gd name="connsiteY3" fmla="*/ 3268472 h 6858000"/>
              <a:gd name="connsiteX4" fmla="*/ 1710055 w 5914962"/>
              <a:gd name="connsiteY4" fmla="*/ 437452 h 6858000"/>
              <a:gd name="connsiteX5" fmla="*/ 991362 w 5914962"/>
              <a:gd name="connsiteY5" fmla="*/ 0 h 6858000"/>
              <a:gd name="connsiteX6" fmla="*/ 5686362 w 5914962"/>
              <a:gd name="connsiteY6" fmla="*/ 0 h 6858000"/>
              <a:gd name="connsiteX0" fmla="*/ 5686362 w 5686362"/>
              <a:gd name="connsiteY0" fmla="*/ 0 h 6858000"/>
              <a:gd name="connsiteX1" fmla="*/ 4662234 w 5686362"/>
              <a:gd name="connsiteY1" fmla="*/ 6071616 h 6858000"/>
              <a:gd name="connsiteX2" fmla="*/ 0 w 5686362"/>
              <a:gd name="connsiteY2" fmla="*/ 6858000 h 6858000"/>
              <a:gd name="connsiteX3" fmla="*/ 2222881 w 5686362"/>
              <a:gd name="connsiteY3" fmla="*/ 3268472 h 6858000"/>
              <a:gd name="connsiteX4" fmla="*/ 1710055 w 5686362"/>
              <a:gd name="connsiteY4" fmla="*/ 437452 h 6858000"/>
              <a:gd name="connsiteX5" fmla="*/ 991362 w 5686362"/>
              <a:gd name="connsiteY5" fmla="*/ 0 h 6858000"/>
              <a:gd name="connsiteX6" fmla="*/ 5686362 w 5686362"/>
              <a:gd name="connsiteY6" fmla="*/ 0 h 6858000"/>
              <a:gd name="connsiteX0" fmla="*/ 5686362 w 5686362"/>
              <a:gd name="connsiteY0" fmla="*/ 0 h 6867144"/>
              <a:gd name="connsiteX1" fmla="*/ 5677218 w 5686362"/>
              <a:gd name="connsiteY1" fmla="*/ 6867144 h 6867144"/>
              <a:gd name="connsiteX2" fmla="*/ 0 w 5686362"/>
              <a:gd name="connsiteY2" fmla="*/ 6858000 h 6867144"/>
              <a:gd name="connsiteX3" fmla="*/ 2222881 w 5686362"/>
              <a:gd name="connsiteY3" fmla="*/ 3268472 h 6867144"/>
              <a:gd name="connsiteX4" fmla="*/ 1710055 w 5686362"/>
              <a:gd name="connsiteY4" fmla="*/ 437452 h 6867144"/>
              <a:gd name="connsiteX5" fmla="*/ 991362 w 5686362"/>
              <a:gd name="connsiteY5" fmla="*/ 0 h 6867144"/>
              <a:gd name="connsiteX6" fmla="*/ 5686362 w 5686362"/>
              <a:gd name="connsiteY6" fmla="*/ 0 h 686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6362" h="6867144">
                <a:moveTo>
                  <a:pt x="5686362" y="0"/>
                </a:moveTo>
                <a:lnTo>
                  <a:pt x="5677218" y="6867144"/>
                </a:lnTo>
                <a:lnTo>
                  <a:pt x="0" y="6858000"/>
                </a:lnTo>
                <a:cubicBezTo>
                  <a:pt x="949452" y="5811012"/>
                  <a:pt x="1714055" y="4600956"/>
                  <a:pt x="2222881" y="3268472"/>
                </a:cubicBezTo>
                <a:cubicBezTo>
                  <a:pt x="2582418" y="2304225"/>
                  <a:pt x="2586355" y="1126300"/>
                  <a:pt x="1710055" y="437452"/>
                </a:cubicBezTo>
                <a:cubicBezTo>
                  <a:pt x="1446847" y="225552"/>
                  <a:pt x="1306195" y="83312"/>
                  <a:pt x="991362" y="0"/>
                </a:cubicBezTo>
                <a:lnTo>
                  <a:pt x="5686362" y="0"/>
                </a:lnTo>
                <a:close/>
              </a:path>
            </a:pathLst>
          </a:custGeom>
          <a:solidFill>
            <a:srgbClr val="062E4A"/>
          </a:solidFill>
          <a:ln w="6350" cap="flat">
            <a:noFill/>
            <a:prstDash val="solid"/>
            <a:miter/>
          </a:ln>
        </p:spPr>
        <p:txBody>
          <a:bodyPr rtlCol="0" anchor="ctr"/>
          <a:lstStyle/>
          <a:p>
            <a:endParaRPr lang="en-US">
              <a:blipFill>
                <a:blip r:embed="rId2"/>
                <a:stretch>
                  <a:fillRect/>
                </a:stretch>
              </a:blipFill>
            </a:endParaRPr>
          </a:p>
        </p:txBody>
      </p:sp>
      <p:pic>
        <p:nvPicPr>
          <p:cNvPr id="4" name="Graphic 3">
            <a:extLst>
              <a:ext uri="{FF2B5EF4-FFF2-40B4-BE49-F238E27FC236}">
                <a16:creationId xmlns:a16="http://schemas.microsoft.com/office/drawing/2014/main" id="{34E164DA-0D8E-64D7-9800-57076BD945C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311807" y="0"/>
            <a:ext cx="5130800" cy="6858000"/>
          </a:xfrm>
          <a:prstGeom prst="rect">
            <a:avLst/>
          </a:prstGeom>
        </p:spPr>
      </p:pic>
      <p:pic>
        <p:nvPicPr>
          <p:cNvPr id="10" name="Graphic 9">
            <a:extLst>
              <a:ext uri="{FF2B5EF4-FFF2-40B4-BE49-F238E27FC236}">
                <a16:creationId xmlns:a16="http://schemas.microsoft.com/office/drawing/2014/main" id="{ECE82715-4A01-4A19-7362-9EAC724019E7}"/>
              </a:ext>
            </a:extLst>
          </p:cNvPr>
          <p:cNvPicPr>
            <a:picLocks noChangeAspect="1"/>
          </p:cNvPicPr>
          <p:nvPr userDrawn="1"/>
        </p:nvPicPr>
        <p:blipFill>
          <a:blip r:embed="rId5">
            <a:extLst>
              <a:ext uri="{96DAC541-7B7A-43D3-8B79-37D633B846F1}">
                <asvg:svgBlip xmlns:asvg="http://schemas.microsoft.com/office/drawing/2016/SVG/main" r:embed="rId6"/>
              </a:ext>
            </a:extLst>
          </a:blip>
          <a:srcRect l="6685" t="16709" r="7054" b="14827"/>
          <a:stretch/>
        </p:blipFill>
        <p:spPr>
          <a:xfrm>
            <a:off x="749393" y="672866"/>
            <a:ext cx="3748221" cy="1311878"/>
          </a:xfrm>
          <a:prstGeom prst="rect">
            <a:avLst/>
          </a:prstGeom>
        </p:spPr>
      </p:pic>
      <p:sp>
        <p:nvSpPr>
          <p:cNvPr id="15" name="Graphic 15">
            <a:extLst>
              <a:ext uri="{FF2B5EF4-FFF2-40B4-BE49-F238E27FC236}">
                <a16:creationId xmlns:a16="http://schemas.microsoft.com/office/drawing/2014/main" id="{DEADA5D8-3679-1EBA-077E-9780C22C7A76}"/>
              </a:ext>
            </a:extLst>
          </p:cNvPr>
          <p:cNvSpPr/>
          <p:nvPr userDrawn="1"/>
        </p:nvSpPr>
        <p:spPr>
          <a:xfrm>
            <a:off x="-6096" y="-6724"/>
            <a:ext cx="1460484" cy="820673"/>
          </a:xfrm>
          <a:custGeom>
            <a:avLst/>
            <a:gdLst>
              <a:gd name="connsiteX0" fmla="*/ 0 w 1460484"/>
              <a:gd name="connsiteY0" fmla="*/ 820674 h 820673"/>
              <a:gd name="connsiteX1" fmla="*/ 0 w 1460484"/>
              <a:gd name="connsiteY1" fmla="*/ 0 h 820673"/>
              <a:gd name="connsiteX2" fmla="*/ 1460484 w 1460484"/>
              <a:gd name="connsiteY2" fmla="*/ 0 h 820673"/>
              <a:gd name="connsiteX3" fmla="*/ 0 w 1460484"/>
              <a:gd name="connsiteY3" fmla="*/ 820674 h 820673"/>
            </a:gdLst>
            <a:ahLst/>
            <a:cxnLst>
              <a:cxn ang="0">
                <a:pos x="connsiteX0" y="connsiteY0"/>
              </a:cxn>
              <a:cxn ang="0">
                <a:pos x="connsiteX1" y="connsiteY1"/>
              </a:cxn>
              <a:cxn ang="0">
                <a:pos x="connsiteX2" y="connsiteY2"/>
              </a:cxn>
              <a:cxn ang="0">
                <a:pos x="connsiteX3" y="connsiteY3"/>
              </a:cxn>
            </a:cxnLst>
            <a:rect l="l" t="t" r="r" b="b"/>
            <a:pathLst>
              <a:path w="1460484" h="820673">
                <a:moveTo>
                  <a:pt x="0" y="820674"/>
                </a:moveTo>
                <a:lnTo>
                  <a:pt x="0" y="0"/>
                </a:lnTo>
                <a:lnTo>
                  <a:pt x="1460484" y="0"/>
                </a:lnTo>
                <a:cubicBezTo>
                  <a:pt x="567804" y="0"/>
                  <a:pt x="111451" y="553653"/>
                  <a:pt x="0" y="820674"/>
                </a:cubicBezTo>
                <a:close/>
              </a:path>
            </a:pathLst>
          </a:custGeom>
          <a:solidFill>
            <a:srgbClr val="F38939"/>
          </a:solidFill>
          <a:ln w="4285" cap="flat">
            <a:noFill/>
            <a:prstDash val="solid"/>
            <a:miter/>
          </a:ln>
        </p:spPr>
        <p:txBody>
          <a:bodyPr rtlCol="0" anchor="ctr"/>
          <a:lstStyle/>
          <a:p>
            <a:endParaRPr lang="en-US"/>
          </a:p>
        </p:txBody>
      </p:sp>
      <p:sp>
        <p:nvSpPr>
          <p:cNvPr id="16" name="Rounded Rectangle 15">
            <a:extLst>
              <a:ext uri="{FF2B5EF4-FFF2-40B4-BE49-F238E27FC236}">
                <a16:creationId xmlns:a16="http://schemas.microsoft.com/office/drawing/2014/main" id="{400CA526-56BD-00D6-3850-50CD64D42B9A}"/>
              </a:ext>
            </a:extLst>
          </p:cNvPr>
          <p:cNvSpPr/>
          <p:nvPr userDrawn="1"/>
        </p:nvSpPr>
        <p:spPr>
          <a:xfrm>
            <a:off x="6938630" y="4765919"/>
            <a:ext cx="4415169" cy="1474049"/>
          </a:xfrm>
          <a:prstGeom prst="roundRect">
            <a:avLst>
              <a:gd name="adj" fmla="val 6516"/>
            </a:avLst>
          </a:prstGeom>
          <a:solidFill>
            <a:schemeClr val="bg1">
              <a:lumMod val="95000"/>
            </a:schemeClr>
          </a:solidFill>
          <a:ln>
            <a:noFill/>
          </a:ln>
          <a:effectLst>
            <a:outerShdw blurRad="74845" dist="15972" dir="2701490" algn="ctr" rotWithShape="0">
              <a:srgbClr val="000000">
                <a:alpha val="40222"/>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btitle 2">
            <a:extLst>
              <a:ext uri="{FF2B5EF4-FFF2-40B4-BE49-F238E27FC236}">
                <a16:creationId xmlns:a16="http://schemas.microsoft.com/office/drawing/2014/main" id="{31D506B6-AD3C-9E5D-695C-4284ADBBDC09}"/>
              </a:ext>
            </a:extLst>
          </p:cNvPr>
          <p:cNvSpPr txBox="1">
            <a:spLocks/>
          </p:cNvSpPr>
          <p:nvPr userDrawn="1"/>
        </p:nvSpPr>
        <p:spPr>
          <a:xfrm>
            <a:off x="8262344" y="5095559"/>
            <a:ext cx="2616403" cy="210507"/>
          </a:xfrm>
          <a:prstGeom prst="rect">
            <a:avLst/>
          </a:prstGeom>
        </p:spPr>
        <p:txBody>
          <a:bodyPr vert="horz" wrap="square" lIns="91440" tIns="45720" rIns="91440" bIns="45720" rtlCol="0" anchor="ctr">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60000"/>
              </a:lnSpc>
            </a:pPr>
            <a:r>
              <a:rPr lang="en-US" sz="1200" b="1" dirty="0">
                <a:solidFill>
                  <a:srgbClr val="062E4A"/>
                </a:solidFill>
                <a:latin typeface="Arial" panose="020B0604020202020204" pitchFamily="34" charset="0"/>
                <a:cs typeface="Arial" panose="020B0604020202020204" pitchFamily="34" charset="0"/>
              </a:rPr>
              <a:t>Presented by</a:t>
            </a:r>
            <a:endParaRPr lang="en-US" sz="1200" b="1" dirty="0">
              <a:solidFill>
                <a:srgbClr val="559CAD"/>
              </a:solidFill>
              <a:latin typeface="Arial" panose="020B0604020202020204" pitchFamily="34" charset="0"/>
              <a:cs typeface="Arial" panose="020B0604020202020204" pitchFamily="34" charset="0"/>
            </a:endParaRPr>
          </a:p>
        </p:txBody>
      </p:sp>
      <p:sp>
        <p:nvSpPr>
          <p:cNvPr id="24" name="Text Placeholder 2">
            <a:extLst>
              <a:ext uri="{FF2B5EF4-FFF2-40B4-BE49-F238E27FC236}">
                <a16:creationId xmlns:a16="http://schemas.microsoft.com/office/drawing/2014/main" id="{9F0B55C3-FA10-4A77-FB3A-74F88E657325}"/>
              </a:ext>
            </a:extLst>
          </p:cNvPr>
          <p:cNvSpPr>
            <a:spLocks noGrp="1"/>
          </p:cNvSpPr>
          <p:nvPr>
            <p:ph type="body" idx="10" hasCustomPrompt="1"/>
          </p:nvPr>
        </p:nvSpPr>
        <p:spPr>
          <a:xfrm>
            <a:off x="838200" y="5249362"/>
            <a:ext cx="5257800" cy="867930"/>
          </a:xfrm>
        </p:spPr>
        <p:txBody>
          <a:bodyPr anchor="ctr">
            <a:spAutoFit/>
          </a:bodyPr>
          <a:lstStyle>
            <a:lvl1pPr marL="0" indent="0">
              <a:buNone/>
              <a:defRPr sz="2800">
                <a:solidFill>
                  <a:srgbClr val="559CAD"/>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algn="l"/>
            <a:r>
              <a:rPr lang="en-US" sz="2800" dirty="0">
                <a:solidFill>
                  <a:srgbClr val="559CAD"/>
                </a:solidFill>
              </a:rPr>
              <a:t>[Presentation subtitle</a:t>
            </a:r>
            <a:br>
              <a:rPr lang="en-US" sz="2800" dirty="0">
                <a:solidFill>
                  <a:srgbClr val="559CAD"/>
                </a:solidFill>
              </a:rPr>
            </a:br>
            <a:r>
              <a:rPr lang="en-US" sz="2800" dirty="0">
                <a:solidFill>
                  <a:srgbClr val="559CAD"/>
                </a:solidFill>
              </a:rPr>
              <a:t>over several lines]</a:t>
            </a:r>
          </a:p>
        </p:txBody>
      </p:sp>
      <p:sp>
        <p:nvSpPr>
          <p:cNvPr id="26" name="Title 1">
            <a:extLst>
              <a:ext uri="{FF2B5EF4-FFF2-40B4-BE49-F238E27FC236}">
                <a16:creationId xmlns:a16="http://schemas.microsoft.com/office/drawing/2014/main" id="{B57141F4-3224-777A-6ACA-CB4F99CB4CDC}"/>
              </a:ext>
            </a:extLst>
          </p:cNvPr>
          <p:cNvSpPr>
            <a:spLocks noGrp="1"/>
          </p:cNvSpPr>
          <p:nvPr>
            <p:ph type="title" hasCustomPrompt="1"/>
          </p:nvPr>
        </p:nvSpPr>
        <p:spPr>
          <a:xfrm>
            <a:off x="838200" y="3196663"/>
            <a:ext cx="7247810" cy="1477328"/>
          </a:xfrm>
        </p:spPr>
        <p:txBody>
          <a:bodyPr wrap="square" anchor="b">
            <a:spAutoFit/>
          </a:bodyPr>
          <a:lstStyle>
            <a:lvl1pPr>
              <a:defRPr sz="5000" b="1">
                <a:solidFill>
                  <a:srgbClr val="062E4A"/>
                </a:solidFill>
                <a:latin typeface="Arial" panose="020B0604020202020204" pitchFamily="34" charset="0"/>
                <a:cs typeface="Arial" panose="020B0604020202020204" pitchFamily="34" charset="0"/>
              </a:defRPr>
            </a:lvl1pPr>
          </a:lstStyle>
          <a:p>
            <a:r>
              <a:rPr lang="en-GB" dirty="0"/>
              <a:t>[Presentation Title over two or three lines]</a:t>
            </a:r>
          </a:p>
        </p:txBody>
      </p:sp>
      <p:sp>
        <p:nvSpPr>
          <p:cNvPr id="28" name="Text Placeholder 27">
            <a:extLst>
              <a:ext uri="{FF2B5EF4-FFF2-40B4-BE49-F238E27FC236}">
                <a16:creationId xmlns:a16="http://schemas.microsoft.com/office/drawing/2014/main" id="{0CA4E751-6539-323B-B5DD-271B49970E49}"/>
              </a:ext>
            </a:extLst>
          </p:cNvPr>
          <p:cNvSpPr>
            <a:spLocks noGrp="1"/>
          </p:cNvSpPr>
          <p:nvPr>
            <p:ph type="body" sz="quarter" idx="11" hasCustomPrompt="1"/>
          </p:nvPr>
        </p:nvSpPr>
        <p:spPr>
          <a:xfrm>
            <a:off x="8262344" y="5419316"/>
            <a:ext cx="2838203" cy="249877"/>
          </a:xfrm>
        </p:spPr>
        <p:txBody>
          <a:bodyPr wrap="square">
            <a:normAutofit/>
          </a:bodyPr>
          <a:lstStyle>
            <a:lvl1pPr marL="0" indent="0">
              <a:lnSpc>
                <a:spcPct val="55000"/>
              </a:lnSpc>
              <a:buNone/>
              <a:defRPr sz="1700" b="0">
                <a:solidFill>
                  <a:srgbClr val="062E4A"/>
                </a:solidFill>
                <a:latin typeface="Arial" panose="020B0604020202020204" pitchFamily="34" charset="0"/>
                <a:cs typeface="Arial" panose="020B0604020202020204" pitchFamily="34" charset="0"/>
              </a:defRPr>
            </a:lvl1pPr>
          </a:lstStyle>
          <a:p>
            <a:pPr lvl="0"/>
            <a:r>
              <a:rPr lang="en-GB" dirty="0"/>
              <a:t>Name Goes</a:t>
            </a:r>
            <a:r>
              <a:rPr lang="en-US" dirty="0"/>
              <a:t> Here</a:t>
            </a:r>
            <a:endParaRPr lang="en-GB" dirty="0"/>
          </a:p>
        </p:txBody>
      </p:sp>
      <p:sp>
        <p:nvSpPr>
          <p:cNvPr id="29" name="Text Placeholder 27">
            <a:extLst>
              <a:ext uri="{FF2B5EF4-FFF2-40B4-BE49-F238E27FC236}">
                <a16:creationId xmlns:a16="http://schemas.microsoft.com/office/drawing/2014/main" id="{DA3FF118-1C54-F4CE-78B0-AEFD871ED3F2}"/>
              </a:ext>
            </a:extLst>
          </p:cNvPr>
          <p:cNvSpPr>
            <a:spLocks noGrp="1"/>
          </p:cNvSpPr>
          <p:nvPr>
            <p:ph type="body" sz="quarter" idx="12" hasCustomPrompt="1"/>
          </p:nvPr>
        </p:nvSpPr>
        <p:spPr>
          <a:xfrm>
            <a:off x="8262344" y="5708428"/>
            <a:ext cx="2838203" cy="249877"/>
          </a:xfrm>
        </p:spPr>
        <p:txBody>
          <a:bodyPr wrap="square">
            <a:normAutofit/>
          </a:bodyPr>
          <a:lstStyle>
            <a:lvl1pPr marL="0" indent="0">
              <a:lnSpc>
                <a:spcPct val="55000"/>
              </a:lnSpc>
              <a:buNone/>
              <a:defRPr sz="1700" b="0">
                <a:solidFill>
                  <a:srgbClr val="559CAD"/>
                </a:solidFill>
                <a:latin typeface="Arial" panose="020B0604020202020204" pitchFamily="34" charset="0"/>
                <a:cs typeface="Arial" panose="020B0604020202020204" pitchFamily="34" charset="0"/>
              </a:defRPr>
            </a:lvl1pPr>
          </a:lstStyle>
          <a:p>
            <a:pPr lvl="0"/>
            <a:r>
              <a:rPr lang="en-GB" dirty="0"/>
              <a:t>Title Goes</a:t>
            </a:r>
            <a:r>
              <a:rPr lang="en-US" dirty="0"/>
              <a:t> Here</a:t>
            </a:r>
            <a:endParaRPr lang="en-GB" dirty="0"/>
          </a:p>
        </p:txBody>
      </p:sp>
      <p:sp>
        <p:nvSpPr>
          <p:cNvPr id="3" name="Picture Placeholder 2">
            <a:extLst>
              <a:ext uri="{FF2B5EF4-FFF2-40B4-BE49-F238E27FC236}">
                <a16:creationId xmlns:a16="http://schemas.microsoft.com/office/drawing/2014/main" id="{74EB54CB-FC15-0484-5895-50545B7B5B75}"/>
              </a:ext>
            </a:extLst>
          </p:cNvPr>
          <p:cNvSpPr>
            <a:spLocks noGrp="1"/>
          </p:cNvSpPr>
          <p:nvPr>
            <p:ph type="pic" sz="quarter" idx="15"/>
          </p:nvPr>
        </p:nvSpPr>
        <p:spPr>
          <a:xfrm>
            <a:off x="7114965" y="5021770"/>
            <a:ext cx="971045" cy="980701"/>
          </a:xfrm>
          <a:prstGeom prst="ellipse">
            <a:avLst/>
          </a:prstGeom>
          <a:solidFill>
            <a:schemeClr val="tx2"/>
          </a:solidFill>
        </p:spPr>
        <p:txBody>
          <a:bodyPr>
            <a:normAutofit/>
          </a:bodyPr>
          <a:lstStyle>
            <a:lvl1pPr marL="0" indent="0" algn="ctr">
              <a:buNone/>
              <a:defRPr sz="1000">
                <a:solidFill>
                  <a:schemeClr val="bg1"/>
                </a:solidFill>
              </a:defRPr>
            </a:lvl1pPr>
          </a:lstStyle>
          <a:p>
            <a:endParaRPr lang="en-US" dirty="0"/>
          </a:p>
        </p:txBody>
      </p:sp>
    </p:spTree>
    <p:extLst>
      <p:ext uri="{BB962C8B-B14F-4D97-AF65-F5344CB8AC3E}">
        <p14:creationId xmlns:p14="http://schemas.microsoft.com/office/powerpoint/2010/main" val="1553539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6739D694-1654-050B-0EA2-ED5BDC559822}"/>
              </a:ext>
            </a:extLst>
          </p:cNvPr>
          <p:cNvSpPr/>
          <p:nvPr userDrawn="1"/>
        </p:nvSpPr>
        <p:spPr>
          <a:xfrm>
            <a:off x="6707729" y="0"/>
            <a:ext cx="5686362" cy="6867144"/>
          </a:xfrm>
          <a:custGeom>
            <a:avLst/>
            <a:gdLst>
              <a:gd name="connsiteX0" fmla="*/ 5914962 w 5914961"/>
              <a:gd name="connsiteY0" fmla="*/ 0 h 6858000"/>
              <a:gd name="connsiteX1" fmla="*/ 5914962 w 5914961"/>
              <a:gd name="connsiteY1" fmla="*/ 6858000 h 6858000"/>
              <a:gd name="connsiteX2" fmla="*/ 0 w 5914961"/>
              <a:gd name="connsiteY2" fmla="*/ 6858000 h 6858000"/>
              <a:gd name="connsiteX3" fmla="*/ 2222881 w 5914961"/>
              <a:gd name="connsiteY3" fmla="*/ 3268472 h 6858000"/>
              <a:gd name="connsiteX4" fmla="*/ 1710055 w 5914961"/>
              <a:gd name="connsiteY4" fmla="*/ 437452 h 6858000"/>
              <a:gd name="connsiteX5" fmla="*/ 991362 w 5914961"/>
              <a:gd name="connsiteY5" fmla="*/ 0 h 6858000"/>
              <a:gd name="connsiteX6" fmla="*/ 5914962 w 5914961"/>
              <a:gd name="connsiteY6" fmla="*/ 0 h 6858000"/>
              <a:gd name="connsiteX0" fmla="*/ 5357178 w 5914962"/>
              <a:gd name="connsiteY0" fmla="*/ 45720 h 6858000"/>
              <a:gd name="connsiteX1" fmla="*/ 5914962 w 5914962"/>
              <a:gd name="connsiteY1" fmla="*/ 6858000 h 6858000"/>
              <a:gd name="connsiteX2" fmla="*/ 0 w 5914962"/>
              <a:gd name="connsiteY2" fmla="*/ 6858000 h 6858000"/>
              <a:gd name="connsiteX3" fmla="*/ 2222881 w 5914962"/>
              <a:gd name="connsiteY3" fmla="*/ 3268472 h 6858000"/>
              <a:gd name="connsiteX4" fmla="*/ 1710055 w 5914962"/>
              <a:gd name="connsiteY4" fmla="*/ 437452 h 6858000"/>
              <a:gd name="connsiteX5" fmla="*/ 991362 w 5914962"/>
              <a:gd name="connsiteY5" fmla="*/ 0 h 6858000"/>
              <a:gd name="connsiteX6" fmla="*/ 5357178 w 5914962"/>
              <a:gd name="connsiteY6" fmla="*/ 45720 h 6858000"/>
              <a:gd name="connsiteX0" fmla="*/ 5686362 w 5914962"/>
              <a:gd name="connsiteY0" fmla="*/ 0 h 6858000"/>
              <a:gd name="connsiteX1" fmla="*/ 5914962 w 5914962"/>
              <a:gd name="connsiteY1" fmla="*/ 6858000 h 6858000"/>
              <a:gd name="connsiteX2" fmla="*/ 0 w 5914962"/>
              <a:gd name="connsiteY2" fmla="*/ 6858000 h 6858000"/>
              <a:gd name="connsiteX3" fmla="*/ 2222881 w 5914962"/>
              <a:gd name="connsiteY3" fmla="*/ 3268472 h 6858000"/>
              <a:gd name="connsiteX4" fmla="*/ 1710055 w 5914962"/>
              <a:gd name="connsiteY4" fmla="*/ 437452 h 6858000"/>
              <a:gd name="connsiteX5" fmla="*/ 991362 w 5914962"/>
              <a:gd name="connsiteY5" fmla="*/ 0 h 6858000"/>
              <a:gd name="connsiteX6" fmla="*/ 5686362 w 5914962"/>
              <a:gd name="connsiteY6" fmla="*/ 0 h 6858000"/>
              <a:gd name="connsiteX0" fmla="*/ 5686362 w 5686362"/>
              <a:gd name="connsiteY0" fmla="*/ 0 h 6858000"/>
              <a:gd name="connsiteX1" fmla="*/ 4662234 w 5686362"/>
              <a:gd name="connsiteY1" fmla="*/ 6071616 h 6858000"/>
              <a:gd name="connsiteX2" fmla="*/ 0 w 5686362"/>
              <a:gd name="connsiteY2" fmla="*/ 6858000 h 6858000"/>
              <a:gd name="connsiteX3" fmla="*/ 2222881 w 5686362"/>
              <a:gd name="connsiteY3" fmla="*/ 3268472 h 6858000"/>
              <a:gd name="connsiteX4" fmla="*/ 1710055 w 5686362"/>
              <a:gd name="connsiteY4" fmla="*/ 437452 h 6858000"/>
              <a:gd name="connsiteX5" fmla="*/ 991362 w 5686362"/>
              <a:gd name="connsiteY5" fmla="*/ 0 h 6858000"/>
              <a:gd name="connsiteX6" fmla="*/ 5686362 w 5686362"/>
              <a:gd name="connsiteY6" fmla="*/ 0 h 6858000"/>
              <a:gd name="connsiteX0" fmla="*/ 5686362 w 5686362"/>
              <a:gd name="connsiteY0" fmla="*/ 0 h 6867144"/>
              <a:gd name="connsiteX1" fmla="*/ 5677218 w 5686362"/>
              <a:gd name="connsiteY1" fmla="*/ 6867144 h 6867144"/>
              <a:gd name="connsiteX2" fmla="*/ 0 w 5686362"/>
              <a:gd name="connsiteY2" fmla="*/ 6858000 h 6867144"/>
              <a:gd name="connsiteX3" fmla="*/ 2222881 w 5686362"/>
              <a:gd name="connsiteY3" fmla="*/ 3268472 h 6867144"/>
              <a:gd name="connsiteX4" fmla="*/ 1710055 w 5686362"/>
              <a:gd name="connsiteY4" fmla="*/ 437452 h 6867144"/>
              <a:gd name="connsiteX5" fmla="*/ 991362 w 5686362"/>
              <a:gd name="connsiteY5" fmla="*/ 0 h 6867144"/>
              <a:gd name="connsiteX6" fmla="*/ 5686362 w 5686362"/>
              <a:gd name="connsiteY6" fmla="*/ 0 h 686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86362" h="6867144">
                <a:moveTo>
                  <a:pt x="5686362" y="0"/>
                </a:moveTo>
                <a:lnTo>
                  <a:pt x="5677218" y="6867144"/>
                </a:lnTo>
                <a:lnTo>
                  <a:pt x="0" y="6858000"/>
                </a:lnTo>
                <a:cubicBezTo>
                  <a:pt x="949452" y="5811012"/>
                  <a:pt x="1714055" y="4600956"/>
                  <a:pt x="2222881" y="3268472"/>
                </a:cubicBezTo>
                <a:cubicBezTo>
                  <a:pt x="2582418" y="2304225"/>
                  <a:pt x="2586355" y="1126300"/>
                  <a:pt x="1710055" y="437452"/>
                </a:cubicBezTo>
                <a:cubicBezTo>
                  <a:pt x="1446847" y="225552"/>
                  <a:pt x="1306195" y="83312"/>
                  <a:pt x="991362" y="0"/>
                </a:cubicBezTo>
                <a:lnTo>
                  <a:pt x="5686362" y="0"/>
                </a:lnTo>
                <a:close/>
              </a:path>
            </a:pathLst>
          </a:custGeom>
          <a:blipFill dpi="0" rotWithShape="1">
            <a:blip r:embed="rId2"/>
            <a:srcRect/>
            <a:stretch>
              <a:fillRect l="-74363" r="-637"/>
            </a:stretch>
          </a:blipFill>
          <a:ln w="6350" cap="flat">
            <a:noFill/>
            <a:prstDash val="solid"/>
            <a:miter/>
          </a:ln>
        </p:spPr>
        <p:txBody>
          <a:bodyPr rtlCol="0" anchor="ctr"/>
          <a:lstStyle/>
          <a:p>
            <a:endParaRPr lang="en-US">
              <a:blipFill>
                <a:blip r:embed="rId3"/>
                <a:stretch>
                  <a:fillRect/>
                </a:stretch>
              </a:blipFill>
            </a:endParaRPr>
          </a:p>
        </p:txBody>
      </p:sp>
      <p:pic>
        <p:nvPicPr>
          <p:cNvPr id="10" name="Graphic 9">
            <a:extLst>
              <a:ext uri="{FF2B5EF4-FFF2-40B4-BE49-F238E27FC236}">
                <a16:creationId xmlns:a16="http://schemas.microsoft.com/office/drawing/2014/main" id="{ECE82715-4A01-4A19-7362-9EAC724019E7}"/>
              </a:ext>
            </a:extLst>
          </p:cNvPr>
          <p:cNvPicPr>
            <a:picLocks noChangeAspect="1"/>
          </p:cNvPicPr>
          <p:nvPr userDrawn="1"/>
        </p:nvPicPr>
        <p:blipFill>
          <a:blip r:embed="rId4">
            <a:extLst>
              <a:ext uri="{96DAC541-7B7A-43D3-8B79-37D633B846F1}">
                <asvg:svgBlip xmlns:asvg="http://schemas.microsoft.com/office/drawing/2016/SVG/main" r:embed="rId5"/>
              </a:ext>
            </a:extLst>
          </a:blip>
          <a:srcRect l="6685" t="16709" r="7054" b="14827"/>
          <a:stretch/>
        </p:blipFill>
        <p:spPr>
          <a:xfrm>
            <a:off x="749393" y="672866"/>
            <a:ext cx="3748221" cy="1311878"/>
          </a:xfrm>
          <a:prstGeom prst="rect">
            <a:avLst/>
          </a:prstGeom>
        </p:spPr>
      </p:pic>
      <p:sp>
        <p:nvSpPr>
          <p:cNvPr id="15" name="Graphic 15">
            <a:extLst>
              <a:ext uri="{FF2B5EF4-FFF2-40B4-BE49-F238E27FC236}">
                <a16:creationId xmlns:a16="http://schemas.microsoft.com/office/drawing/2014/main" id="{DEADA5D8-3679-1EBA-077E-9780C22C7A76}"/>
              </a:ext>
            </a:extLst>
          </p:cNvPr>
          <p:cNvSpPr/>
          <p:nvPr userDrawn="1"/>
        </p:nvSpPr>
        <p:spPr>
          <a:xfrm>
            <a:off x="-6096" y="-6724"/>
            <a:ext cx="1460484" cy="820673"/>
          </a:xfrm>
          <a:custGeom>
            <a:avLst/>
            <a:gdLst>
              <a:gd name="connsiteX0" fmla="*/ 0 w 1460484"/>
              <a:gd name="connsiteY0" fmla="*/ 820674 h 820673"/>
              <a:gd name="connsiteX1" fmla="*/ 0 w 1460484"/>
              <a:gd name="connsiteY1" fmla="*/ 0 h 820673"/>
              <a:gd name="connsiteX2" fmla="*/ 1460484 w 1460484"/>
              <a:gd name="connsiteY2" fmla="*/ 0 h 820673"/>
              <a:gd name="connsiteX3" fmla="*/ 0 w 1460484"/>
              <a:gd name="connsiteY3" fmla="*/ 820674 h 820673"/>
            </a:gdLst>
            <a:ahLst/>
            <a:cxnLst>
              <a:cxn ang="0">
                <a:pos x="connsiteX0" y="connsiteY0"/>
              </a:cxn>
              <a:cxn ang="0">
                <a:pos x="connsiteX1" y="connsiteY1"/>
              </a:cxn>
              <a:cxn ang="0">
                <a:pos x="connsiteX2" y="connsiteY2"/>
              </a:cxn>
              <a:cxn ang="0">
                <a:pos x="connsiteX3" y="connsiteY3"/>
              </a:cxn>
            </a:cxnLst>
            <a:rect l="l" t="t" r="r" b="b"/>
            <a:pathLst>
              <a:path w="1460484" h="820673">
                <a:moveTo>
                  <a:pt x="0" y="820674"/>
                </a:moveTo>
                <a:lnTo>
                  <a:pt x="0" y="0"/>
                </a:lnTo>
                <a:lnTo>
                  <a:pt x="1460484" y="0"/>
                </a:lnTo>
                <a:cubicBezTo>
                  <a:pt x="567804" y="0"/>
                  <a:pt x="111451" y="553653"/>
                  <a:pt x="0" y="820674"/>
                </a:cubicBezTo>
                <a:close/>
              </a:path>
            </a:pathLst>
          </a:custGeom>
          <a:solidFill>
            <a:srgbClr val="F38939"/>
          </a:solidFill>
          <a:ln w="4285" cap="flat">
            <a:noFill/>
            <a:prstDash val="solid"/>
            <a:miter/>
          </a:ln>
        </p:spPr>
        <p:txBody>
          <a:bodyPr rtlCol="0" anchor="ctr"/>
          <a:lstStyle/>
          <a:p>
            <a:endParaRPr lang="en-US"/>
          </a:p>
        </p:txBody>
      </p:sp>
      <p:sp>
        <p:nvSpPr>
          <p:cNvPr id="24" name="Text Placeholder 2">
            <a:extLst>
              <a:ext uri="{FF2B5EF4-FFF2-40B4-BE49-F238E27FC236}">
                <a16:creationId xmlns:a16="http://schemas.microsoft.com/office/drawing/2014/main" id="{9F0B55C3-FA10-4A77-FB3A-74F88E657325}"/>
              </a:ext>
            </a:extLst>
          </p:cNvPr>
          <p:cNvSpPr>
            <a:spLocks noGrp="1"/>
          </p:cNvSpPr>
          <p:nvPr>
            <p:ph type="body" idx="10" hasCustomPrompt="1"/>
          </p:nvPr>
        </p:nvSpPr>
        <p:spPr>
          <a:xfrm>
            <a:off x="838200" y="5249362"/>
            <a:ext cx="5257800" cy="867930"/>
          </a:xfrm>
        </p:spPr>
        <p:txBody>
          <a:bodyPr>
            <a:spAutoFit/>
          </a:bodyPr>
          <a:lstStyle>
            <a:lvl1pPr marL="0" indent="0">
              <a:buNone/>
              <a:defRPr sz="2800">
                <a:solidFill>
                  <a:srgbClr val="559CAD"/>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algn="l"/>
            <a:r>
              <a:rPr lang="en-US" sz="2800" dirty="0">
                <a:solidFill>
                  <a:srgbClr val="559CAD"/>
                </a:solidFill>
              </a:rPr>
              <a:t>[Presentation subtitle</a:t>
            </a:r>
            <a:br>
              <a:rPr lang="en-US" sz="2800" dirty="0">
                <a:solidFill>
                  <a:srgbClr val="559CAD"/>
                </a:solidFill>
              </a:rPr>
            </a:br>
            <a:r>
              <a:rPr lang="en-US" sz="2800" dirty="0">
                <a:solidFill>
                  <a:srgbClr val="559CAD"/>
                </a:solidFill>
              </a:rPr>
              <a:t>over several lines]</a:t>
            </a:r>
          </a:p>
        </p:txBody>
      </p:sp>
      <p:sp>
        <p:nvSpPr>
          <p:cNvPr id="26" name="Title 1">
            <a:extLst>
              <a:ext uri="{FF2B5EF4-FFF2-40B4-BE49-F238E27FC236}">
                <a16:creationId xmlns:a16="http://schemas.microsoft.com/office/drawing/2014/main" id="{B57141F4-3224-777A-6ACA-CB4F99CB4CDC}"/>
              </a:ext>
            </a:extLst>
          </p:cNvPr>
          <p:cNvSpPr>
            <a:spLocks noGrp="1"/>
          </p:cNvSpPr>
          <p:nvPr>
            <p:ph type="title" hasCustomPrompt="1"/>
          </p:nvPr>
        </p:nvSpPr>
        <p:spPr>
          <a:xfrm>
            <a:off x="838200" y="2504165"/>
            <a:ext cx="5257800" cy="2169825"/>
          </a:xfrm>
        </p:spPr>
        <p:txBody>
          <a:bodyPr wrap="square">
            <a:spAutoFit/>
          </a:bodyPr>
          <a:lstStyle>
            <a:lvl1pPr>
              <a:defRPr sz="5000" b="1">
                <a:solidFill>
                  <a:srgbClr val="062E4A"/>
                </a:solidFill>
                <a:latin typeface="Arial" panose="020B0604020202020204" pitchFamily="34" charset="0"/>
                <a:cs typeface="Arial" panose="020B0604020202020204" pitchFamily="34" charset="0"/>
              </a:defRPr>
            </a:lvl1pPr>
          </a:lstStyle>
          <a:p>
            <a:r>
              <a:rPr lang="en-GB" dirty="0"/>
              <a:t>[Presentation</a:t>
            </a:r>
            <a:br>
              <a:rPr lang="en-GB" dirty="0"/>
            </a:br>
            <a:r>
              <a:rPr lang="en-GB" dirty="0"/>
              <a:t>Title over two</a:t>
            </a:r>
            <a:br>
              <a:rPr lang="en-GB" dirty="0"/>
            </a:br>
            <a:r>
              <a:rPr lang="en-GB" dirty="0"/>
              <a:t>or three lines]</a:t>
            </a:r>
          </a:p>
        </p:txBody>
      </p:sp>
      <p:pic>
        <p:nvPicPr>
          <p:cNvPr id="3" name="Graphic 2">
            <a:extLst>
              <a:ext uri="{FF2B5EF4-FFF2-40B4-BE49-F238E27FC236}">
                <a16:creationId xmlns:a16="http://schemas.microsoft.com/office/drawing/2014/main" id="{7FEAA1F9-F61B-C2AF-D995-00BDA201ADF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188272" y="0"/>
            <a:ext cx="5130800" cy="6858000"/>
          </a:xfrm>
          <a:prstGeom prst="rect">
            <a:avLst/>
          </a:prstGeom>
        </p:spPr>
      </p:pic>
    </p:spTree>
    <p:extLst>
      <p:ext uri="{BB962C8B-B14F-4D97-AF65-F5344CB8AC3E}">
        <p14:creationId xmlns:p14="http://schemas.microsoft.com/office/powerpoint/2010/main" val="17129229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2FC53B-48F2-9F17-F906-D68E217FF14B}"/>
              </a:ext>
            </a:extLst>
          </p:cNvPr>
          <p:cNvSpPr/>
          <p:nvPr userDrawn="1"/>
        </p:nvSpPr>
        <p:spPr>
          <a:xfrm>
            <a:off x="0" y="0"/>
            <a:ext cx="12192000" cy="6858000"/>
          </a:xfrm>
          <a:prstGeom prst="rect">
            <a:avLst/>
          </a:prstGeom>
          <a:solidFill>
            <a:srgbClr val="559C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A284B32-2A97-98A0-457D-4B2094E8F21F}"/>
              </a:ext>
            </a:extLst>
          </p:cNvPr>
          <p:cNvSpPr>
            <a:spLocks noGrp="1"/>
          </p:cNvSpPr>
          <p:nvPr>
            <p:ph type="title" hasCustomPrompt="1"/>
          </p:nvPr>
        </p:nvSpPr>
        <p:spPr>
          <a:xfrm>
            <a:off x="2151558" y="2452970"/>
            <a:ext cx="8211641" cy="1892826"/>
          </a:xfrm>
        </p:spPr>
        <p:txBody>
          <a:bodyPr wrap="square" anchor="b">
            <a:spAutoFit/>
          </a:bodyPr>
          <a:lstStyle>
            <a:lvl1pPr>
              <a:defRPr sz="6500" b="1">
                <a:solidFill>
                  <a:schemeClr val="bg1"/>
                </a:solidFill>
                <a:latin typeface="Arial" panose="020B0604020202020204" pitchFamily="34" charset="0"/>
                <a:cs typeface="Arial" panose="020B0604020202020204" pitchFamily="34" charset="0"/>
              </a:defRPr>
            </a:lvl1pPr>
          </a:lstStyle>
          <a:p>
            <a:r>
              <a:rPr lang="en-GB" dirty="0"/>
              <a:t>[Section start Slide Title Goes Here]</a:t>
            </a:r>
            <a:endParaRPr lang="en-US" dirty="0"/>
          </a:p>
        </p:txBody>
      </p:sp>
      <p:sp>
        <p:nvSpPr>
          <p:cNvPr id="3" name="Text Placeholder 2">
            <a:extLst>
              <a:ext uri="{FF2B5EF4-FFF2-40B4-BE49-F238E27FC236}">
                <a16:creationId xmlns:a16="http://schemas.microsoft.com/office/drawing/2014/main" id="{9738A467-C4F1-60D7-BD88-5B215521F527}"/>
              </a:ext>
            </a:extLst>
          </p:cNvPr>
          <p:cNvSpPr>
            <a:spLocks noGrp="1"/>
          </p:cNvSpPr>
          <p:nvPr>
            <p:ph type="body" idx="1" hasCustomPrompt="1"/>
          </p:nvPr>
        </p:nvSpPr>
        <p:spPr>
          <a:xfrm>
            <a:off x="2151559" y="4678243"/>
            <a:ext cx="6036783" cy="397032"/>
          </a:xfrm>
        </p:spPr>
        <p:txBody>
          <a:bodyPr>
            <a:spAutoFit/>
          </a:bodyPr>
          <a:lstStyle>
            <a:lvl1pPr marL="0" indent="0">
              <a:buNone/>
              <a:defRPr sz="2200">
                <a:solidFill>
                  <a:srgbClr val="062E4A"/>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dirty="0"/>
              <a:t>[Section start slide subtitle goes here]</a:t>
            </a:r>
          </a:p>
        </p:txBody>
      </p:sp>
      <p:pic>
        <p:nvPicPr>
          <p:cNvPr id="75" name="Graphic 74">
            <a:extLst>
              <a:ext uri="{FF2B5EF4-FFF2-40B4-BE49-F238E27FC236}">
                <a16:creationId xmlns:a16="http://schemas.microsoft.com/office/drawing/2014/main" id="{F3ECC83B-CE7C-912F-508D-1D594A04B93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259942" y="6307818"/>
            <a:ext cx="2393339" cy="180503"/>
          </a:xfrm>
          <a:prstGeom prst="rect">
            <a:avLst/>
          </a:prstGeom>
        </p:spPr>
      </p:pic>
      <p:pic>
        <p:nvPicPr>
          <p:cNvPr id="76" name="Graphic 75">
            <a:extLst>
              <a:ext uri="{FF2B5EF4-FFF2-40B4-BE49-F238E27FC236}">
                <a16:creationId xmlns:a16="http://schemas.microsoft.com/office/drawing/2014/main" id="{A35D927E-F405-CC4B-3095-A2152442C7B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30287" y="6254848"/>
            <a:ext cx="1020940" cy="262364"/>
          </a:xfrm>
          <a:prstGeom prst="rect">
            <a:avLst/>
          </a:prstGeom>
        </p:spPr>
      </p:pic>
      <p:pic>
        <p:nvPicPr>
          <p:cNvPr id="78" name="Graphic 77">
            <a:extLst>
              <a:ext uri="{FF2B5EF4-FFF2-40B4-BE49-F238E27FC236}">
                <a16:creationId xmlns:a16="http://schemas.microsoft.com/office/drawing/2014/main" id="{3CA8D44F-D0B7-8E9D-AA33-26F71FA068D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67053" y="6259992"/>
            <a:ext cx="1714799" cy="257220"/>
          </a:xfrm>
          <a:prstGeom prst="rect">
            <a:avLst/>
          </a:prstGeom>
        </p:spPr>
      </p:pic>
      <p:pic>
        <p:nvPicPr>
          <p:cNvPr id="6" name="Graphic 5">
            <a:extLst>
              <a:ext uri="{FF2B5EF4-FFF2-40B4-BE49-F238E27FC236}">
                <a16:creationId xmlns:a16="http://schemas.microsoft.com/office/drawing/2014/main" id="{D84AA530-4B12-6572-C615-E0C716A1C3F5}"/>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724" y="-6724"/>
            <a:ext cx="4129571" cy="5122473"/>
          </a:xfrm>
          <a:prstGeom prst="rect">
            <a:avLst/>
          </a:prstGeom>
        </p:spPr>
      </p:pic>
      <p:pic>
        <p:nvPicPr>
          <p:cNvPr id="8" name="Graphic 7">
            <a:extLst>
              <a:ext uri="{FF2B5EF4-FFF2-40B4-BE49-F238E27FC236}">
                <a16:creationId xmlns:a16="http://schemas.microsoft.com/office/drawing/2014/main" id="{8536E7EF-E671-591E-698E-51010A12EEB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826807" y="300715"/>
            <a:ext cx="826477" cy="755452"/>
          </a:xfrm>
          <a:prstGeom prst="rect">
            <a:avLst/>
          </a:prstGeom>
        </p:spPr>
      </p:pic>
    </p:spTree>
    <p:extLst>
      <p:ext uri="{BB962C8B-B14F-4D97-AF65-F5344CB8AC3E}">
        <p14:creationId xmlns:p14="http://schemas.microsoft.com/office/powerpoint/2010/main" val="873103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7491CAC-5E00-FEEF-94CF-E0B139AE41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3449" y="6251944"/>
            <a:ext cx="1020939" cy="262364"/>
          </a:xfrm>
          <a:prstGeom prst="rect">
            <a:avLst/>
          </a:prstGeom>
        </p:spPr>
      </p:pic>
      <p:pic>
        <p:nvPicPr>
          <p:cNvPr id="16" name="Graphic 15">
            <a:extLst>
              <a:ext uri="{FF2B5EF4-FFF2-40B4-BE49-F238E27FC236}">
                <a16:creationId xmlns:a16="http://schemas.microsoft.com/office/drawing/2014/main" id="{1D1EB9A4-BD42-2644-E6D6-DAE1F56BEA6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59946" y="6312985"/>
            <a:ext cx="2393339" cy="180503"/>
          </a:xfrm>
          <a:prstGeom prst="rect">
            <a:avLst/>
          </a:prstGeom>
        </p:spPr>
      </p:pic>
      <p:sp>
        <p:nvSpPr>
          <p:cNvPr id="20" name="Picture Placeholder 19">
            <a:extLst>
              <a:ext uri="{FF2B5EF4-FFF2-40B4-BE49-F238E27FC236}">
                <a16:creationId xmlns:a16="http://schemas.microsoft.com/office/drawing/2014/main" id="{855D10F9-BA63-3107-8D54-D04897A41822}"/>
              </a:ext>
            </a:extLst>
          </p:cNvPr>
          <p:cNvSpPr>
            <a:spLocks noGrp="1"/>
          </p:cNvSpPr>
          <p:nvPr>
            <p:ph type="pic" sz="quarter" idx="10"/>
          </p:nvPr>
        </p:nvSpPr>
        <p:spPr>
          <a:xfrm>
            <a:off x="6627813" y="1541805"/>
            <a:ext cx="5025472" cy="4249394"/>
          </a:xfrm>
        </p:spPr>
        <p:txBody>
          <a:bodyPr anchor="ctr">
            <a:normAutofit/>
          </a:bodyPr>
          <a:lstStyle>
            <a:lvl1pPr marL="0" indent="0" algn="ctr">
              <a:buNone/>
              <a:defRPr sz="1500">
                <a:latin typeface="Arial" panose="020B0604020202020204" pitchFamily="34" charset="0"/>
                <a:cs typeface="Arial" panose="020B0604020202020204" pitchFamily="34" charset="0"/>
              </a:defRPr>
            </a:lvl1pPr>
          </a:lstStyle>
          <a:p>
            <a:endParaRPr lang="en-US" dirty="0"/>
          </a:p>
        </p:txBody>
      </p:sp>
      <p:sp>
        <p:nvSpPr>
          <p:cNvPr id="21" name="Graphic 15">
            <a:extLst>
              <a:ext uri="{FF2B5EF4-FFF2-40B4-BE49-F238E27FC236}">
                <a16:creationId xmlns:a16="http://schemas.microsoft.com/office/drawing/2014/main" id="{A47861D8-04A1-7549-81F6-909EA3CB71F4}"/>
              </a:ext>
            </a:extLst>
          </p:cNvPr>
          <p:cNvSpPr/>
          <p:nvPr userDrawn="1"/>
        </p:nvSpPr>
        <p:spPr>
          <a:xfrm>
            <a:off x="-6096" y="-6724"/>
            <a:ext cx="1460484" cy="820673"/>
          </a:xfrm>
          <a:custGeom>
            <a:avLst/>
            <a:gdLst>
              <a:gd name="connsiteX0" fmla="*/ 0 w 1460484"/>
              <a:gd name="connsiteY0" fmla="*/ 820674 h 820673"/>
              <a:gd name="connsiteX1" fmla="*/ 0 w 1460484"/>
              <a:gd name="connsiteY1" fmla="*/ 0 h 820673"/>
              <a:gd name="connsiteX2" fmla="*/ 1460484 w 1460484"/>
              <a:gd name="connsiteY2" fmla="*/ 0 h 820673"/>
              <a:gd name="connsiteX3" fmla="*/ 0 w 1460484"/>
              <a:gd name="connsiteY3" fmla="*/ 820674 h 820673"/>
            </a:gdLst>
            <a:ahLst/>
            <a:cxnLst>
              <a:cxn ang="0">
                <a:pos x="connsiteX0" y="connsiteY0"/>
              </a:cxn>
              <a:cxn ang="0">
                <a:pos x="connsiteX1" y="connsiteY1"/>
              </a:cxn>
              <a:cxn ang="0">
                <a:pos x="connsiteX2" y="connsiteY2"/>
              </a:cxn>
              <a:cxn ang="0">
                <a:pos x="connsiteX3" y="connsiteY3"/>
              </a:cxn>
            </a:cxnLst>
            <a:rect l="l" t="t" r="r" b="b"/>
            <a:pathLst>
              <a:path w="1460484" h="820673">
                <a:moveTo>
                  <a:pt x="0" y="820674"/>
                </a:moveTo>
                <a:lnTo>
                  <a:pt x="0" y="0"/>
                </a:lnTo>
                <a:lnTo>
                  <a:pt x="1460484" y="0"/>
                </a:lnTo>
                <a:cubicBezTo>
                  <a:pt x="567804" y="0"/>
                  <a:pt x="111451" y="553653"/>
                  <a:pt x="0" y="820674"/>
                </a:cubicBezTo>
                <a:close/>
              </a:path>
            </a:pathLst>
          </a:custGeom>
          <a:solidFill>
            <a:srgbClr val="F38939"/>
          </a:solidFill>
          <a:ln w="4285" cap="flat">
            <a:noFill/>
            <a:prstDash val="solid"/>
            <a:miter/>
          </a:ln>
        </p:spPr>
        <p:txBody>
          <a:bodyPr rtlCol="0" anchor="ctr"/>
          <a:lstStyle/>
          <a:p>
            <a:endParaRPr lang="en-US"/>
          </a:p>
        </p:txBody>
      </p:sp>
      <p:pic>
        <p:nvPicPr>
          <p:cNvPr id="31" name="Graphic 30">
            <a:extLst>
              <a:ext uri="{FF2B5EF4-FFF2-40B4-BE49-F238E27FC236}">
                <a16:creationId xmlns:a16="http://schemas.microsoft.com/office/drawing/2014/main" id="{3550F4E9-7E00-1E5A-69CC-B403642F1DE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67053" y="6257710"/>
            <a:ext cx="1714799" cy="257220"/>
          </a:xfrm>
          <a:prstGeom prst="rect">
            <a:avLst/>
          </a:prstGeom>
        </p:spPr>
      </p:pic>
      <p:sp>
        <p:nvSpPr>
          <p:cNvPr id="37" name="Title 1">
            <a:extLst>
              <a:ext uri="{FF2B5EF4-FFF2-40B4-BE49-F238E27FC236}">
                <a16:creationId xmlns:a16="http://schemas.microsoft.com/office/drawing/2014/main" id="{CB228CD3-BC4B-0C32-04D8-C2D0FAC42278}"/>
              </a:ext>
            </a:extLst>
          </p:cNvPr>
          <p:cNvSpPr>
            <a:spLocks noGrp="1"/>
          </p:cNvSpPr>
          <p:nvPr>
            <p:ph type="title" hasCustomPrompt="1"/>
          </p:nvPr>
        </p:nvSpPr>
        <p:spPr>
          <a:xfrm>
            <a:off x="838200" y="599073"/>
            <a:ext cx="5257800" cy="701731"/>
          </a:xfrm>
        </p:spPr>
        <p:txBody>
          <a:bodyPr wrap="square">
            <a:spAutoFit/>
          </a:bodyPr>
          <a:lstStyle>
            <a:lvl1pPr>
              <a:defRPr b="1">
                <a:solidFill>
                  <a:srgbClr val="062E4A"/>
                </a:solidFill>
                <a:latin typeface="Arial" panose="020B0604020202020204" pitchFamily="34" charset="0"/>
                <a:cs typeface="Arial" panose="020B0604020202020204" pitchFamily="34" charset="0"/>
              </a:defRPr>
            </a:lvl1pPr>
          </a:lstStyle>
          <a:p>
            <a:r>
              <a:rPr lang="en-GB" dirty="0"/>
              <a:t>[Heading Level 1]</a:t>
            </a:r>
            <a:endParaRPr lang="en-US" dirty="0"/>
          </a:p>
        </p:txBody>
      </p:sp>
      <p:sp>
        <p:nvSpPr>
          <p:cNvPr id="38" name="Text Placeholder 12">
            <a:extLst>
              <a:ext uri="{FF2B5EF4-FFF2-40B4-BE49-F238E27FC236}">
                <a16:creationId xmlns:a16="http://schemas.microsoft.com/office/drawing/2014/main" id="{70B23E0C-D2BB-2299-AC45-9D676C9122B0}"/>
              </a:ext>
            </a:extLst>
          </p:cNvPr>
          <p:cNvSpPr>
            <a:spLocks noGrp="1"/>
          </p:cNvSpPr>
          <p:nvPr>
            <p:ph type="body" sz="quarter" idx="11" hasCustomPrompt="1"/>
          </p:nvPr>
        </p:nvSpPr>
        <p:spPr>
          <a:xfrm>
            <a:off x="838200" y="1707259"/>
            <a:ext cx="5257800" cy="480131"/>
          </a:xfrm>
        </p:spPr>
        <p:txBody>
          <a:bodyPr>
            <a:spAutoFit/>
          </a:bodyPr>
          <a:lstStyle>
            <a:lvl1pPr marL="0" indent="0">
              <a:buNone/>
              <a:defRPr>
                <a:solidFill>
                  <a:srgbClr val="559CAD"/>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[Heading Level 2]</a:t>
            </a:r>
            <a:endParaRPr lang="en-US" dirty="0"/>
          </a:p>
        </p:txBody>
      </p:sp>
      <p:sp>
        <p:nvSpPr>
          <p:cNvPr id="40" name="Text Placeholder 12">
            <a:extLst>
              <a:ext uri="{FF2B5EF4-FFF2-40B4-BE49-F238E27FC236}">
                <a16:creationId xmlns:a16="http://schemas.microsoft.com/office/drawing/2014/main" id="{FE227508-117A-6C44-A13A-0B54FF92F688}"/>
              </a:ext>
            </a:extLst>
          </p:cNvPr>
          <p:cNvSpPr>
            <a:spLocks noGrp="1"/>
          </p:cNvSpPr>
          <p:nvPr>
            <p:ph type="body" sz="quarter" idx="13" hasCustomPrompt="1"/>
          </p:nvPr>
        </p:nvSpPr>
        <p:spPr>
          <a:xfrm>
            <a:off x="838200" y="2427456"/>
            <a:ext cx="5257800" cy="397032"/>
          </a:xfrm>
        </p:spPr>
        <p:txBody>
          <a:bodyPr>
            <a:spAutoFit/>
          </a:bodyPr>
          <a:lstStyle>
            <a:lvl1pPr marL="0" indent="0">
              <a:buNone/>
              <a:defRPr sz="2200" b="1">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[Heading Level 3]</a:t>
            </a:r>
            <a:endParaRPr lang="en-US" dirty="0"/>
          </a:p>
        </p:txBody>
      </p:sp>
      <p:sp>
        <p:nvSpPr>
          <p:cNvPr id="43" name="Text Placeholder 12">
            <a:extLst>
              <a:ext uri="{FF2B5EF4-FFF2-40B4-BE49-F238E27FC236}">
                <a16:creationId xmlns:a16="http://schemas.microsoft.com/office/drawing/2014/main" id="{C7CE020E-A5CB-51C1-A0FB-F46F6399106F}"/>
              </a:ext>
            </a:extLst>
          </p:cNvPr>
          <p:cNvSpPr>
            <a:spLocks noGrp="1"/>
          </p:cNvSpPr>
          <p:nvPr>
            <p:ph type="body" sz="quarter" idx="15" hasCustomPrompt="1"/>
          </p:nvPr>
        </p:nvSpPr>
        <p:spPr>
          <a:xfrm>
            <a:off x="838200" y="2935243"/>
            <a:ext cx="5257800" cy="1015663"/>
          </a:xfrm>
        </p:spPr>
        <p:txBody>
          <a:bodyPr>
            <a:spAutoFit/>
          </a:bodyPr>
          <a:lstStyle>
            <a:lvl1pPr marL="0" indent="0">
              <a:lnSpc>
                <a:spcPct val="100000"/>
              </a:lnSpc>
              <a:buNone/>
              <a:defRPr sz="1500" b="0" i="0">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[Body text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tempor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incididunt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ut</a:t>
            </a:r>
            <a:r>
              <a:rPr lang="en-AU" b="0" i="0" dirty="0">
                <a:solidFill>
                  <a:srgbClr val="000000"/>
                </a:solidFill>
                <a:effectLst/>
                <a:latin typeface="Open Sans" panose="020B0606030504020204" pitchFamily="34" charset="0"/>
              </a:rPr>
              <a:t> labore et dolore magna </a:t>
            </a:r>
            <a:r>
              <a:rPr lang="en-AU" b="0" i="0" dirty="0" err="1">
                <a:solidFill>
                  <a:srgbClr val="000000"/>
                </a:solidFill>
                <a:effectLst/>
                <a:latin typeface="Open Sans" panose="020B0606030504020204" pitchFamily="34" charset="0"/>
              </a:rPr>
              <a:t>aliqua</a:t>
            </a:r>
            <a:r>
              <a:rPr lang="en-AU" b="0" i="0" dirty="0">
                <a:solidFill>
                  <a:srgbClr val="000000"/>
                </a:solidFill>
                <a:effectLst/>
                <a:latin typeface="Open Sans" panose="020B0606030504020204" pitchFamily="34" charset="0"/>
              </a:rPr>
              <a:t>. Ut </a:t>
            </a:r>
            <a:r>
              <a:rPr lang="en-AU" b="0" i="0" dirty="0" err="1">
                <a:solidFill>
                  <a:srgbClr val="000000"/>
                </a:solidFill>
                <a:effectLst/>
                <a:latin typeface="Open Sans" panose="020B0606030504020204" pitchFamily="34" charset="0"/>
              </a:rPr>
              <a:t>enim</a:t>
            </a:r>
            <a:r>
              <a:rPr lang="en-AU" b="0" i="0" dirty="0">
                <a:solidFill>
                  <a:srgbClr val="000000"/>
                </a:solidFill>
                <a:effectLst/>
                <a:latin typeface="Open Sans" panose="020B0606030504020204" pitchFamily="34" charset="0"/>
              </a:rPr>
              <a:t> ad minim </a:t>
            </a:r>
            <a:r>
              <a:rPr lang="en-AU" b="0" i="0" dirty="0" err="1">
                <a:solidFill>
                  <a:srgbClr val="000000"/>
                </a:solidFill>
                <a:effectLst/>
                <a:latin typeface="Open Sans" panose="020B0606030504020204" pitchFamily="34" charset="0"/>
              </a:rPr>
              <a:t>veniam</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a:t>
            </a:r>
            <a:r>
              <a:rPr lang="en-GB" dirty="0"/>
              <a:t>]</a:t>
            </a:r>
            <a:endParaRPr lang="en-US" dirty="0"/>
          </a:p>
        </p:txBody>
      </p:sp>
      <p:sp>
        <p:nvSpPr>
          <p:cNvPr id="45" name="Text Placeholder 12">
            <a:extLst>
              <a:ext uri="{FF2B5EF4-FFF2-40B4-BE49-F238E27FC236}">
                <a16:creationId xmlns:a16="http://schemas.microsoft.com/office/drawing/2014/main" id="{E9419B7D-9441-3B45-922C-F4D646F18015}"/>
              </a:ext>
            </a:extLst>
          </p:cNvPr>
          <p:cNvSpPr>
            <a:spLocks noGrp="1"/>
          </p:cNvSpPr>
          <p:nvPr>
            <p:ph type="body" sz="quarter" idx="22" hasCustomPrompt="1"/>
          </p:nvPr>
        </p:nvSpPr>
        <p:spPr>
          <a:xfrm>
            <a:off x="-503274" y="4532637"/>
            <a:ext cx="6599274" cy="1410463"/>
          </a:xfrm>
          <a:prstGeom prst="roundRect">
            <a:avLst>
              <a:gd name="adj" fmla="val 5242"/>
            </a:avLst>
          </a:prstGeom>
          <a:solidFill>
            <a:srgbClr val="559CAD"/>
          </a:solidFill>
          <a:effectLst>
            <a:outerShdw blurRad="63500" dist="12700" dir="2700000" algn="ctr" rotWithShape="0">
              <a:schemeClr val="tx1">
                <a:alpha val="40000"/>
              </a:schemeClr>
            </a:outerShdw>
          </a:effectLst>
        </p:spPr>
        <p:txBody>
          <a:bodyPr wrap="square" lIns="2484000" tIns="251999" rIns="180000" bIns="251999">
            <a:spAutoFit/>
          </a:bodyPr>
          <a:lstStyle>
            <a:lvl1pPr marL="0" indent="0">
              <a:lnSpc>
                <a:spcPct val="100000"/>
              </a:lnSpc>
              <a:buNone/>
              <a:defRPr sz="14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a:t>
            </a:r>
            <a:r>
              <a:rPr lang="en-AU" dirty="0"/>
              <a:t>Left-hand-side callout box to be used when additional information needs to be highlighted. Lorem ipsum </a:t>
            </a:r>
            <a:r>
              <a:rPr lang="en-AU" dirty="0" err="1"/>
              <a:t>dolor</a:t>
            </a:r>
            <a:r>
              <a:rPr lang="en-AU" dirty="0"/>
              <a:t> sit </a:t>
            </a:r>
            <a:r>
              <a:rPr lang="en-AU" dirty="0" err="1"/>
              <a:t>amet</a:t>
            </a:r>
            <a:r>
              <a:rPr lang="en-AU" dirty="0"/>
              <a:t>, </a:t>
            </a:r>
            <a:r>
              <a:rPr lang="en-AU" dirty="0" err="1"/>
              <a:t>consectetur</a:t>
            </a:r>
            <a:r>
              <a:rPr lang="en-AU" dirty="0"/>
              <a:t> </a:t>
            </a:r>
            <a:r>
              <a:rPr lang="en-AU" dirty="0" err="1"/>
              <a:t>adipiscing</a:t>
            </a:r>
            <a:r>
              <a:rPr lang="en-AU" dirty="0"/>
              <a:t> </a:t>
            </a:r>
            <a:r>
              <a:rPr lang="en-AU" dirty="0" err="1"/>
              <a:t>elit</a:t>
            </a:r>
            <a:r>
              <a:rPr lang="en-AU" dirty="0"/>
              <a:t>.</a:t>
            </a:r>
            <a:r>
              <a:rPr lang="en-GB" dirty="0"/>
              <a:t>]</a:t>
            </a:r>
            <a:endParaRPr lang="en-US" dirty="0"/>
          </a:p>
        </p:txBody>
      </p:sp>
      <p:sp>
        <p:nvSpPr>
          <p:cNvPr id="46" name="Picture Placeholder 2">
            <a:extLst>
              <a:ext uri="{FF2B5EF4-FFF2-40B4-BE49-F238E27FC236}">
                <a16:creationId xmlns:a16="http://schemas.microsoft.com/office/drawing/2014/main" id="{E286722A-1E65-1458-446D-EFAE26557076}"/>
              </a:ext>
            </a:extLst>
          </p:cNvPr>
          <p:cNvSpPr>
            <a:spLocks noGrp="1"/>
          </p:cNvSpPr>
          <p:nvPr>
            <p:ph type="pic" sz="quarter" idx="23"/>
          </p:nvPr>
        </p:nvSpPr>
        <p:spPr>
          <a:xfrm>
            <a:off x="838200" y="4740429"/>
            <a:ext cx="971045" cy="980701"/>
          </a:xfrm>
          <a:prstGeom prst="rect">
            <a:avLst/>
          </a:prstGeom>
          <a:noFill/>
        </p:spPr>
        <p:txBody>
          <a:bodyPr>
            <a:normAutofit/>
          </a:bodyPr>
          <a:lstStyle>
            <a:lvl1pPr marL="0" indent="0" algn="ctr">
              <a:buNone/>
              <a:defRPr sz="1000">
                <a:solidFill>
                  <a:schemeClr val="bg1"/>
                </a:solidFill>
              </a:defRPr>
            </a:lvl1pPr>
          </a:lstStyle>
          <a:p>
            <a:endParaRPr lang="en-US" dirty="0"/>
          </a:p>
        </p:txBody>
      </p:sp>
      <p:pic>
        <p:nvPicPr>
          <p:cNvPr id="3" name="Graphic 2">
            <a:extLst>
              <a:ext uri="{FF2B5EF4-FFF2-40B4-BE49-F238E27FC236}">
                <a16:creationId xmlns:a16="http://schemas.microsoft.com/office/drawing/2014/main" id="{143A6F64-B2CB-5D88-C30C-CA90BD256A5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826807" y="300715"/>
            <a:ext cx="826477" cy="755452"/>
          </a:xfrm>
          <a:prstGeom prst="rect">
            <a:avLst/>
          </a:prstGeom>
        </p:spPr>
      </p:pic>
    </p:spTree>
    <p:extLst>
      <p:ext uri="{BB962C8B-B14F-4D97-AF65-F5344CB8AC3E}">
        <p14:creationId xmlns:p14="http://schemas.microsoft.com/office/powerpoint/2010/main" val="40666658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7491CAC-5E00-FEEF-94CF-E0B139AE41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3449" y="6251944"/>
            <a:ext cx="1020939" cy="262364"/>
          </a:xfrm>
          <a:prstGeom prst="rect">
            <a:avLst/>
          </a:prstGeom>
        </p:spPr>
      </p:pic>
      <p:pic>
        <p:nvPicPr>
          <p:cNvPr id="16" name="Graphic 15">
            <a:extLst>
              <a:ext uri="{FF2B5EF4-FFF2-40B4-BE49-F238E27FC236}">
                <a16:creationId xmlns:a16="http://schemas.microsoft.com/office/drawing/2014/main" id="{1D1EB9A4-BD42-2644-E6D6-DAE1F56BEA6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59946" y="6312985"/>
            <a:ext cx="2393339" cy="180503"/>
          </a:xfrm>
          <a:prstGeom prst="rect">
            <a:avLst/>
          </a:prstGeom>
        </p:spPr>
      </p:pic>
      <p:sp>
        <p:nvSpPr>
          <p:cNvPr id="20" name="Picture Placeholder 19">
            <a:extLst>
              <a:ext uri="{FF2B5EF4-FFF2-40B4-BE49-F238E27FC236}">
                <a16:creationId xmlns:a16="http://schemas.microsoft.com/office/drawing/2014/main" id="{855D10F9-BA63-3107-8D54-D04897A41822}"/>
              </a:ext>
            </a:extLst>
          </p:cNvPr>
          <p:cNvSpPr>
            <a:spLocks noGrp="1"/>
          </p:cNvSpPr>
          <p:nvPr>
            <p:ph type="pic" sz="quarter" idx="10"/>
          </p:nvPr>
        </p:nvSpPr>
        <p:spPr>
          <a:xfrm>
            <a:off x="6395485" y="1541805"/>
            <a:ext cx="5257800" cy="4610902"/>
          </a:xfrm>
        </p:spPr>
        <p:txBody>
          <a:bodyPr anchor="ctr">
            <a:normAutofit/>
          </a:bodyPr>
          <a:lstStyle>
            <a:lvl1pPr marL="0" indent="0" algn="ctr">
              <a:buNone/>
              <a:defRPr sz="1500">
                <a:latin typeface="Arial" panose="020B0604020202020204" pitchFamily="34" charset="0"/>
                <a:cs typeface="Arial" panose="020B0604020202020204" pitchFamily="34" charset="0"/>
              </a:defRPr>
            </a:lvl1pPr>
          </a:lstStyle>
          <a:p>
            <a:endParaRPr lang="en-US" dirty="0"/>
          </a:p>
        </p:txBody>
      </p:sp>
      <p:sp>
        <p:nvSpPr>
          <p:cNvPr id="21" name="Graphic 15">
            <a:extLst>
              <a:ext uri="{FF2B5EF4-FFF2-40B4-BE49-F238E27FC236}">
                <a16:creationId xmlns:a16="http://schemas.microsoft.com/office/drawing/2014/main" id="{A47861D8-04A1-7549-81F6-909EA3CB71F4}"/>
              </a:ext>
            </a:extLst>
          </p:cNvPr>
          <p:cNvSpPr/>
          <p:nvPr userDrawn="1"/>
        </p:nvSpPr>
        <p:spPr>
          <a:xfrm>
            <a:off x="-6096" y="-6724"/>
            <a:ext cx="1460484" cy="820673"/>
          </a:xfrm>
          <a:custGeom>
            <a:avLst/>
            <a:gdLst>
              <a:gd name="connsiteX0" fmla="*/ 0 w 1460484"/>
              <a:gd name="connsiteY0" fmla="*/ 820674 h 820673"/>
              <a:gd name="connsiteX1" fmla="*/ 0 w 1460484"/>
              <a:gd name="connsiteY1" fmla="*/ 0 h 820673"/>
              <a:gd name="connsiteX2" fmla="*/ 1460484 w 1460484"/>
              <a:gd name="connsiteY2" fmla="*/ 0 h 820673"/>
              <a:gd name="connsiteX3" fmla="*/ 0 w 1460484"/>
              <a:gd name="connsiteY3" fmla="*/ 820674 h 820673"/>
            </a:gdLst>
            <a:ahLst/>
            <a:cxnLst>
              <a:cxn ang="0">
                <a:pos x="connsiteX0" y="connsiteY0"/>
              </a:cxn>
              <a:cxn ang="0">
                <a:pos x="connsiteX1" y="connsiteY1"/>
              </a:cxn>
              <a:cxn ang="0">
                <a:pos x="connsiteX2" y="connsiteY2"/>
              </a:cxn>
              <a:cxn ang="0">
                <a:pos x="connsiteX3" y="connsiteY3"/>
              </a:cxn>
            </a:cxnLst>
            <a:rect l="l" t="t" r="r" b="b"/>
            <a:pathLst>
              <a:path w="1460484" h="820673">
                <a:moveTo>
                  <a:pt x="0" y="820674"/>
                </a:moveTo>
                <a:lnTo>
                  <a:pt x="0" y="0"/>
                </a:lnTo>
                <a:lnTo>
                  <a:pt x="1460484" y="0"/>
                </a:lnTo>
                <a:cubicBezTo>
                  <a:pt x="567804" y="0"/>
                  <a:pt x="111451" y="553653"/>
                  <a:pt x="0" y="820674"/>
                </a:cubicBezTo>
                <a:close/>
              </a:path>
            </a:pathLst>
          </a:custGeom>
          <a:solidFill>
            <a:srgbClr val="F38939"/>
          </a:solidFill>
          <a:ln w="4285" cap="flat">
            <a:noFill/>
            <a:prstDash val="solid"/>
            <a:miter/>
          </a:ln>
        </p:spPr>
        <p:txBody>
          <a:bodyPr rtlCol="0" anchor="ctr"/>
          <a:lstStyle/>
          <a:p>
            <a:endParaRPr lang="en-US"/>
          </a:p>
        </p:txBody>
      </p:sp>
      <p:pic>
        <p:nvPicPr>
          <p:cNvPr id="31" name="Graphic 30">
            <a:extLst>
              <a:ext uri="{FF2B5EF4-FFF2-40B4-BE49-F238E27FC236}">
                <a16:creationId xmlns:a16="http://schemas.microsoft.com/office/drawing/2014/main" id="{3550F4E9-7E00-1E5A-69CC-B403642F1DE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67053" y="6257710"/>
            <a:ext cx="1714799" cy="257220"/>
          </a:xfrm>
          <a:prstGeom prst="rect">
            <a:avLst/>
          </a:prstGeom>
        </p:spPr>
      </p:pic>
      <p:sp>
        <p:nvSpPr>
          <p:cNvPr id="37" name="Title 1">
            <a:extLst>
              <a:ext uri="{FF2B5EF4-FFF2-40B4-BE49-F238E27FC236}">
                <a16:creationId xmlns:a16="http://schemas.microsoft.com/office/drawing/2014/main" id="{CB228CD3-BC4B-0C32-04D8-C2D0FAC42278}"/>
              </a:ext>
            </a:extLst>
          </p:cNvPr>
          <p:cNvSpPr>
            <a:spLocks noGrp="1"/>
          </p:cNvSpPr>
          <p:nvPr>
            <p:ph type="title" hasCustomPrompt="1"/>
          </p:nvPr>
        </p:nvSpPr>
        <p:spPr>
          <a:xfrm>
            <a:off x="838200" y="605499"/>
            <a:ext cx="5257800" cy="701731"/>
          </a:xfrm>
        </p:spPr>
        <p:txBody>
          <a:bodyPr wrap="square">
            <a:spAutoFit/>
          </a:bodyPr>
          <a:lstStyle>
            <a:lvl1pPr>
              <a:defRPr b="1">
                <a:solidFill>
                  <a:srgbClr val="062E4A"/>
                </a:solidFill>
                <a:latin typeface="Arial" panose="020B0604020202020204" pitchFamily="34" charset="0"/>
                <a:cs typeface="Arial" panose="020B0604020202020204" pitchFamily="34" charset="0"/>
              </a:defRPr>
            </a:lvl1pPr>
          </a:lstStyle>
          <a:p>
            <a:r>
              <a:rPr lang="en-GB" dirty="0"/>
              <a:t>[Heading Level 1]</a:t>
            </a:r>
            <a:endParaRPr lang="en-US" dirty="0"/>
          </a:p>
        </p:txBody>
      </p:sp>
      <p:sp>
        <p:nvSpPr>
          <p:cNvPr id="38" name="Text Placeholder 12">
            <a:extLst>
              <a:ext uri="{FF2B5EF4-FFF2-40B4-BE49-F238E27FC236}">
                <a16:creationId xmlns:a16="http://schemas.microsoft.com/office/drawing/2014/main" id="{70B23E0C-D2BB-2299-AC45-9D676C9122B0}"/>
              </a:ext>
            </a:extLst>
          </p:cNvPr>
          <p:cNvSpPr>
            <a:spLocks noGrp="1"/>
          </p:cNvSpPr>
          <p:nvPr>
            <p:ph type="body" sz="quarter" idx="11" hasCustomPrompt="1"/>
          </p:nvPr>
        </p:nvSpPr>
        <p:spPr>
          <a:xfrm>
            <a:off x="838200" y="1698261"/>
            <a:ext cx="5257800" cy="480131"/>
          </a:xfrm>
        </p:spPr>
        <p:txBody>
          <a:bodyPr>
            <a:spAutoFit/>
          </a:bodyPr>
          <a:lstStyle>
            <a:lvl1pPr marL="0" indent="0">
              <a:buNone/>
              <a:defRPr>
                <a:solidFill>
                  <a:srgbClr val="559CAD"/>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[Heading Level 2]</a:t>
            </a:r>
            <a:endParaRPr lang="en-US" dirty="0"/>
          </a:p>
        </p:txBody>
      </p:sp>
      <p:sp>
        <p:nvSpPr>
          <p:cNvPr id="43" name="Text Placeholder 12">
            <a:extLst>
              <a:ext uri="{FF2B5EF4-FFF2-40B4-BE49-F238E27FC236}">
                <a16:creationId xmlns:a16="http://schemas.microsoft.com/office/drawing/2014/main" id="{C7CE020E-A5CB-51C1-A0FB-F46F6399106F}"/>
              </a:ext>
            </a:extLst>
          </p:cNvPr>
          <p:cNvSpPr>
            <a:spLocks noGrp="1"/>
          </p:cNvSpPr>
          <p:nvPr>
            <p:ph type="body" sz="quarter" idx="15" hasCustomPrompt="1"/>
          </p:nvPr>
        </p:nvSpPr>
        <p:spPr>
          <a:xfrm>
            <a:off x="838200" y="2331386"/>
            <a:ext cx="5257800" cy="1015663"/>
          </a:xfrm>
        </p:spPr>
        <p:txBody>
          <a:bodyPr>
            <a:spAutoFit/>
          </a:bodyPr>
          <a:lstStyle>
            <a:lvl1pPr marL="0" indent="0">
              <a:lnSpc>
                <a:spcPct val="100000"/>
              </a:lnSpc>
              <a:buNone/>
              <a:defRPr sz="1500" b="0" i="0">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[Body text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tempor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incididunt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ut</a:t>
            </a:r>
            <a:r>
              <a:rPr lang="en-AU" b="0" i="0" dirty="0">
                <a:solidFill>
                  <a:srgbClr val="000000"/>
                </a:solidFill>
                <a:effectLst/>
                <a:latin typeface="Open Sans" panose="020B0606030504020204" pitchFamily="34" charset="0"/>
              </a:rPr>
              <a:t> labore et dolore magna </a:t>
            </a:r>
            <a:r>
              <a:rPr lang="en-AU" b="0" i="0" dirty="0" err="1">
                <a:solidFill>
                  <a:srgbClr val="000000"/>
                </a:solidFill>
                <a:effectLst/>
                <a:latin typeface="Open Sans" panose="020B0606030504020204" pitchFamily="34" charset="0"/>
              </a:rPr>
              <a:t>aliqua</a:t>
            </a:r>
            <a:r>
              <a:rPr lang="en-AU" b="0" i="0" dirty="0">
                <a:solidFill>
                  <a:srgbClr val="000000"/>
                </a:solidFill>
                <a:effectLst/>
                <a:latin typeface="Open Sans" panose="020B0606030504020204" pitchFamily="34" charset="0"/>
              </a:rPr>
              <a:t>. Ut </a:t>
            </a:r>
            <a:r>
              <a:rPr lang="en-AU" b="0" i="0" dirty="0" err="1">
                <a:solidFill>
                  <a:srgbClr val="000000"/>
                </a:solidFill>
                <a:effectLst/>
                <a:latin typeface="Open Sans" panose="020B0606030504020204" pitchFamily="34" charset="0"/>
              </a:rPr>
              <a:t>enim</a:t>
            </a:r>
            <a:r>
              <a:rPr lang="en-AU" b="0" i="0" dirty="0">
                <a:solidFill>
                  <a:srgbClr val="000000"/>
                </a:solidFill>
                <a:effectLst/>
                <a:latin typeface="Open Sans" panose="020B0606030504020204" pitchFamily="34" charset="0"/>
              </a:rPr>
              <a:t> ad minim </a:t>
            </a:r>
            <a:r>
              <a:rPr lang="en-AU" b="0" i="0" dirty="0" err="1">
                <a:solidFill>
                  <a:srgbClr val="000000"/>
                </a:solidFill>
                <a:effectLst/>
                <a:latin typeface="Open Sans" panose="020B0606030504020204" pitchFamily="34" charset="0"/>
              </a:rPr>
              <a:t>veniam</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a:t>
            </a:r>
            <a:r>
              <a:rPr lang="en-GB" dirty="0"/>
              <a:t>]</a:t>
            </a:r>
            <a:endParaRPr lang="en-US" dirty="0"/>
          </a:p>
        </p:txBody>
      </p:sp>
      <p:sp>
        <p:nvSpPr>
          <p:cNvPr id="45" name="Text Placeholder 12">
            <a:extLst>
              <a:ext uri="{FF2B5EF4-FFF2-40B4-BE49-F238E27FC236}">
                <a16:creationId xmlns:a16="http://schemas.microsoft.com/office/drawing/2014/main" id="{E9419B7D-9441-3B45-922C-F4D646F18015}"/>
              </a:ext>
            </a:extLst>
          </p:cNvPr>
          <p:cNvSpPr>
            <a:spLocks noGrp="1"/>
          </p:cNvSpPr>
          <p:nvPr>
            <p:ph type="body" sz="quarter" idx="22" hasCustomPrompt="1"/>
          </p:nvPr>
        </p:nvSpPr>
        <p:spPr>
          <a:xfrm>
            <a:off x="6627813" y="4610963"/>
            <a:ext cx="6081638" cy="1410463"/>
          </a:xfrm>
          <a:prstGeom prst="roundRect">
            <a:avLst>
              <a:gd name="adj" fmla="val 5242"/>
            </a:avLst>
          </a:prstGeom>
          <a:solidFill>
            <a:srgbClr val="559CAD"/>
          </a:solidFill>
          <a:effectLst>
            <a:outerShdw blurRad="63500" dist="12700" dir="2700000" algn="ctr" rotWithShape="0">
              <a:schemeClr val="tx1">
                <a:alpha val="40000"/>
              </a:schemeClr>
            </a:outerShdw>
          </a:effectLst>
        </p:spPr>
        <p:txBody>
          <a:bodyPr wrap="square" lIns="1368000" tIns="251999" rIns="1440000" bIns="251999">
            <a:spAutoFit/>
          </a:bodyPr>
          <a:lstStyle>
            <a:lvl1pPr marL="0" indent="0">
              <a:lnSpc>
                <a:spcPct val="100000"/>
              </a:lnSpc>
              <a:buNone/>
              <a:defRPr sz="1400" b="0" i="0">
                <a:solidFill>
                  <a:schemeClr val="bg1"/>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a:t>
            </a:r>
            <a:r>
              <a:rPr lang="en-AU" dirty="0"/>
              <a:t>Left-hand-side callout box to be used when additional information needs to be highlighted. Lorem ipsum </a:t>
            </a:r>
            <a:r>
              <a:rPr lang="en-AU" dirty="0" err="1"/>
              <a:t>dolor</a:t>
            </a:r>
            <a:r>
              <a:rPr lang="en-AU" dirty="0"/>
              <a:t> sit </a:t>
            </a:r>
            <a:r>
              <a:rPr lang="en-AU" dirty="0" err="1"/>
              <a:t>amet</a:t>
            </a:r>
            <a:r>
              <a:rPr lang="en-AU" dirty="0"/>
              <a:t>, </a:t>
            </a:r>
            <a:r>
              <a:rPr lang="en-AU" dirty="0" err="1"/>
              <a:t>consectetur</a:t>
            </a:r>
            <a:r>
              <a:rPr lang="en-AU" dirty="0"/>
              <a:t> </a:t>
            </a:r>
            <a:r>
              <a:rPr lang="en-AU" dirty="0" err="1"/>
              <a:t>adipiscing</a:t>
            </a:r>
            <a:r>
              <a:rPr lang="en-AU" dirty="0"/>
              <a:t> </a:t>
            </a:r>
            <a:r>
              <a:rPr lang="en-AU" dirty="0" err="1"/>
              <a:t>elit</a:t>
            </a:r>
            <a:r>
              <a:rPr lang="en-AU" dirty="0"/>
              <a:t>.</a:t>
            </a:r>
            <a:r>
              <a:rPr lang="en-GB" dirty="0"/>
              <a:t>]</a:t>
            </a:r>
            <a:endParaRPr lang="en-US" dirty="0"/>
          </a:p>
        </p:txBody>
      </p:sp>
      <p:sp>
        <p:nvSpPr>
          <p:cNvPr id="46" name="Picture Placeholder 2">
            <a:extLst>
              <a:ext uri="{FF2B5EF4-FFF2-40B4-BE49-F238E27FC236}">
                <a16:creationId xmlns:a16="http://schemas.microsoft.com/office/drawing/2014/main" id="{E286722A-1E65-1458-446D-EFAE26557076}"/>
              </a:ext>
            </a:extLst>
          </p:cNvPr>
          <p:cNvSpPr>
            <a:spLocks noGrp="1"/>
          </p:cNvSpPr>
          <p:nvPr>
            <p:ph type="pic" sz="quarter" idx="23"/>
          </p:nvPr>
        </p:nvSpPr>
        <p:spPr>
          <a:xfrm>
            <a:off x="6856413" y="4825843"/>
            <a:ext cx="971045" cy="980701"/>
          </a:xfrm>
          <a:prstGeom prst="rect">
            <a:avLst/>
          </a:prstGeom>
          <a:noFill/>
        </p:spPr>
        <p:txBody>
          <a:bodyPr>
            <a:normAutofit/>
          </a:bodyPr>
          <a:lstStyle>
            <a:lvl1pPr marL="0" indent="0" algn="ctr">
              <a:buNone/>
              <a:defRPr sz="1000">
                <a:solidFill>
                  <a:schemeClr val="bg1"/>
                </a:solidFill>
              </a:defRPr>
            </a:lvl1pPr>
          </a:lstStyle>
          <a:p>
            <a:endParaRPr lang="en-US" dirty="0"/>
          </a:p>
        </p:txBody>
      </p:sp>
      <p:sp>
        <p:nvSpPr>
          <p:cNvPr id="2" name="Text Placeholder 12">
            <a:extLst>
              <a:ext uri="{FF2B5EF4-FFF2-40B4-BE49-F238E27FC236}">
                <a16:creationId xmlns:a16="http://schemas.microsoft.com/office/drawing/2014/main" id="{48B871EC-B343-D19C-F846-2C4AB250D6BF}"/>
              </a:ext>
            </a:extLst>
          </p:cNvPr>
          <p:cNvSpPr>
            <a:spLocks noGrp="1"/>
          </p:cNvSpPr>
          <p:nvPr>
            <p:ph type="body" sz="quarter" idx="24" hasCustomPrompt="1"/>
          </p:nvPr>
        </p:nvSpPr>
        <p:spPr>
          <a:xfrm>
            <a:off x="838200" y="3689105"/>
            <a:ext cx="5257800" cy="397032"/>
          </a:xfrm>
        </p:spPr>
        <p:txBody>
          <a:bodyPr>
            <a:spAutoFit/>
          </a:bodyPr>
          <a:lstStyle>
            <a:lvl1pPr marL="0" indent="0">
              <a:buNone/>
              <a:defRPr sz="2200" b="1">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[Heading Level 3]</a:t>
            </a:r>
            <a:endParaRPr lang="en-US" dirty="0"/>
          </a:p>
        </p:txBody>
      </p:sp>
      <p:sp>
        <p:nvSpPr>
          <p:cNvPr id="3" name="Text Placeholder 12">
            <a:extLst>
              <a:ext uri="{FF2B5EF4-FFF2-40B4-BE49-F238E27FC236}">
                <a16:creationId xmlns:a16="http://schemas.microsoft.com/office/drawing/2014/main" id="{71EF91AE-223E-591D-8132-2206579051A8}"/>
              </a:ext>
            </a:extLst>
          </p:cNvPr>
          <p:cNvSpPr>
            <a:spLocks noGrp="1"/>
          </p:cNvSpPr>
          <p:nvPr>
            <p:ph type="body" sz="quarter" idx="25" hasCustomPrompt="1"/>
          </p:nvPr>
        </p:nvSpPr>
        <p:spPr>
          <a:xfrm>
            <a:off x="838200" y="4196892"/>
            <a:ext cx="5257800" cy="1015663"/>
          </a:xfrm>
        </p:spPr>
        <p:txBody>
          <a:bodyPr>
            <a:spAutoFit/>
          </a:bodyPr>
          <a:lstStyle>
            <a:lvl1pPr marL="0" indent="0">
              <a:lnSpc>
                <a:spcPct val="100000"/>
              </a:lnSpc>
              <a:buNone/>
              <a:defRPr sz="1500" b="0" i="0">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[Body text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tempor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incididunt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ut</a:t>
            </a:r>
            <a:r>
              <a:rPr lang="en-AU" b="0" i="0" dirty="0">
                <a:solidFill>
                  <a:srgbClr val="000000"/>
                </a:solidFill>
                <a:effectLst/>
                <a:latin typeface="Open Sans" panose="020B0606030504020204" pitchFamily="34" charset="0"/>
              </a:rPr>
              <a:t> labore et dolore magna </a:t>
            </a:r>
            <a:r>
              <a:rPr lang="en-AU" b="0" i="0" dirty="0" err="1">
                <a:solidFill>
                  <a:srgbClr val="000000"/>
                </a:solidFill>
                <a:effectLst/>
                <a:latin typeface="Open Sans" panose="020B0606030504020204" pitchFamily="34" charset="0"/>
              </a:rPr>
              <a:t>aliqua</a:t>
            </a:r>
            <a:r>
              <a:rPr lang="en-AU" b="0" i="0" dirty="0">
                <a:solidFill>
                  <a:srgbClr val="000000"/>
                </a:solidFill>
                <a:effectLst/>
                <a:latin typeface="Open Sans" panose="020B0606030504020204" pitchFamily="34" charset="0"/>
              </a:rPr>
              <a:t>. Ut </a:t>
            </a:r>
            <a:r>
              <a:rPr lang="en-AU" b="0" i="0" dirty="0" err="1">
                <a:solidFill>
                  <a:srgbClr val="000000"/>
                </a:solidFill>
                <a:effectLst/>
                <a:latin typeface="Open Sans" panose="020B0606030504020204" pitchFamily="34" charset="0"/>
              </a:rPr>
              <a:t>enim</a:t>
            </a:r>
            <a:r>
              <a:rPr lang="en-AU" b="0" i="0" dirty="0">
                <a:solidFill>
                  <a:srgbClr val="000000"/>
                </a:solidFill>
                <a:effectLst/>
                <a:latin typeface="Open Sans" panose="020B0606030504020204" pitchFamily="34" charset="0"/>
              </a:rPr>
              <a:t> ad minim </a:t>
            </a:r>
            <a:r>
              <a:rPr lang="en-AU" b="0" i="0" dirty="0" err="1">
                <a:solidFill>
                  <a:srgbClr val="000000"/>
                </a:solidFill>
                <a:effectLst/>
                <a:latin typeface="Open Sans" panose="020B0606030504020204" pitchFamily="34" charset="0"/>
              </a:rPr>
              <a:t>veniam</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a:t>
            </a:r>
            <a:r>
              <a:rPr lang="en-GB" dirty="0"/>
              <a:t>]</a:t>
            </a:r>
            <a:endParaRPr lang="en-US" dirty="0"/>
          </a:p>
        </p:txBody>
      </p:sp>
      <p:pic>
        <p:nvPicPr>
          <p:cNvPr id="4" name="Graphic 3">
            <a:extLst>
              <a:ext uri="{FF2B5EF4-FFF2-40B4-BE49-F238E27FC236}">
                <a16:creationId xmlns:a16="http://schemas.microsoft.com/office/drawing/2014/main" id="{9DC87E1A-3DF1-2B3B-9E5F-CFFB7B6FCA6D}"/>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826807" y="300715"/>
            <a:ext cx="826477" cy="755452"/>
          </a:xfrm>
          <a:prstGeom prst="rect">
            <a:avLst/>
          </a:prstGeom>
        </p:spPr>
      </p:pic>
    </p:spTree>
    <p:extLst>
      <p:ext uri="{BB962C8B-B14F-4D97-AF65-F5344CB8AC3E}">
        <p14:creationId xmlns:p14="http://schemas.microsoft.com/office/powerpoint/2010/main" val="9704645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43E1A8-05F6-CA6B-BFFD-5291A8C4DF05}"/>
              </a:ext>
            </a:extLst>
          </p:cNvPr>
          <p:cNvSpPr/>
          <p:nvPr userDrawn="1"/>
        </p:nvSpPr>
        <p:spPr>
          <a:xfrm>
            <a:off x="0" y="4282633"/>
            <a:ext cx="12192000" cy="2575367"/>
          </a:xfrm>
          <a:prstGeom prst="rect">
            <a:avLst/>
          </a:prstGeom>
          <a:solidFill>
            <a:srgbClr val="E4F1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icture Placeholder 19">
            <a:extLst>
              <a:ext uri="{FF2B5EF4-FFF2-40B4-BE49-F238E27FC236}">
                <a16:creationId xmlns:a16="http://schemas.microsoft.com/office/drawing/2014/main" id="{855D10F9-BA63-3107-8D54-D04897A41822}"/>
              </a:ext>
            </a:extLst>
          </p:cNvPr>
          <p:cNvSpPr>
            <a:spLocks noGrp="1"/>
          </p:cNvSpPr>
          <p:nvPr>
            <p:ph type="pic" sz="quarter" idx="10"/>
          </p:nvPr>
        </p:nvSpPr>
        <p:spPr>
          <a:xfrm>
            <a:off x="838201" y="1599602"/>
            <a:ext cx="10694988" cy="2481442"/>
          </a:xfrm>
          <a:solidFill>
            <a:schemeClr val="bg1">
              <a:lumMod val="95000"/>
            </a:schemeClr>
          </a:solidFill>
        </p:spPr>
        <p:txBody>
          <a:bodyPr anchor="ctr">
            <a:normAutofit/>
          </a:bodyPr>
          <a:lstStyle>
            <a:lvl1pPr marL="0" indent="0" algn="ctr">
              <a:buNone/>
              <a:defRPr sz="1500">
                <a:latin typeface="Arial" panose="020B0604020202020204" pitchFamily="34" charset="0"/>
                <a:cs typeface="Arial" panose="020B0604020202020204" pitchFamily="34" charset="0"/>
              </a:defRPr>
            </a:lvl1pPr>
          </a:lstStyle>
          <a:p>
            <a:endParaRPr lang="en-US" dirty="0"/>
          </a:p>
        </p:txBody>
      </p:sp>
      <p:sp>
        <p:nvSpPr>
          <p:cNvPr id="21" name="Graphic 15">
            <a:extLst>
              <a:ext uri="{FF2B5EF4-FFF2-40B4-BE49-F238E27FC236}">
                <a16:creationId xmlns:a16="http://schemas.microsoft.com/office/drawing/2014/main" id="{A47861D8-04A1-7549-81F6-909EA3CB71F4}"/>
              </a:ext>
            </a:extLst>
          </p:cNvPr>
          <p:cNvSpPr/>
          <p:nvPr userDrawn="1"/>
        </p:nvSpPr>
        <p:spPr>
          <a:xfrm>
            <a:off x="-6096" y="-6724"/>
            <a:ext cx="1460484" cy="820673"/>
          </a:xfrm>
          <a:custGeom>
            <a:avLst/>
            <a:gdLst>
              <a:gd name="connsiteX0" fmla="*/ 0 w 1460484"/>
              <a:gd name="connsiteY0" fmla="*/ 820674 h 820673"/>
              <a:gd name="connsiteX1" fmla="*/ 0 w 1460484"/>
              <a:gd name="connsiteY1" fmla="*/ 0 h 820673"/>
              <a:gd name="connsiteX2" fmla="*/ 1460484 w 1460484"/>
              <a:gd name="connsiteY2" fmla="*/ 0 h 820673"/>
              <a:gd name="connsiteX3" fmla="*/ 0 w 1460484"/>
              <a:gd name="connsiteY3" fmla="*/ 820674 h 820673"/>
            </a:gdLst>
            <a:ahLst/>
            <a:cxnLst>
              <a:cxn ang="0">
                <a:pos x="connsiteX0" y="connsiteY0"/>
              </a:cxn>
              <a:cxn ang="0">
                <a:pos x="connsiteX1" y="connsiteY1"/>
              </a:cxn>
              <a:cxn ang="0">
                <a:pos x="connsiteX2" y="connsiteY2"/>
              </a:cxn>
              <a:cxn ang="0">
                <a:pos x="connsiteX3" y="connsiteY3"/>
              </a:cxn>
            </a:cxnLst>
            <a:rect l="l" t="t" r="r" b="b"/>
            <a:pathLst>
              <a:path w="1460484" h="820673">
                <a:moveTo>
                  <a:pt x="0" y="820674"/>
                </a:moveTo>
                <a:lnTo>
                  <a:pt x="0" y="0"/>
                </a:lnTo>
                <a:lnTo>
                  <a:pt x="1460484" y="0"/>
                </a:lnTo>
                <a:cubicBezTo>
                  <a:pt x="567804" y="0"/>
                  <a:pt x="111451" y="553653"/>
                  <a:pt x="0" y="820674"/>
                </a:cubicBezTo>
                <a:close/>
              </a:path>
            </a:pathLst>
          </a:custGeom>
          <a:solidFill>
            <a:srgbClr val="F38939"/>
          </a:solidFill>
          <a:ln w="4285" cap="flat">
            <a:noFill/>
            <a:prstDash val="solid"/>
            <a:miter/>
          </a:ln>
        </p:spPr>
        <p:txBody>
          <a:bodyPr rtlCol="0" anchor="ctr"/>
          <a:lstStyle/>
          <a:p>
            <a:endParaRPr lang="en-US"/>
          </a:p>
        </p:txBody>
      </p:sp>
      <p:sp>
        <p:nvSpPr>
          <p:cNvPr id="37" name="Title 1">
            <a:extLst>
              <a:ext uri="{FF2B5EF4-FFF2-40B4-BE49-F238E27FC236}">
                <a16:creationId xmlns:a16="http://schemas.microsoft.com/office/drawing/2014/main" id="{CB228CD3-BC4B-0C32-04D8-C2D0FAC42278}"/>
              </a:ext>
            </a:extLst>
          </p:cNvPr>
          <p:cNvSpPr>
            <a:spLocks noGrp="1"/>
          </p:cNvSpPr>
          <p:nvPr>
            <p:ph type="title" hasCustomPrompt="1"/>
          </p:nvPr>
        </p:nvSpPr>
        <p:spPr>
          <a:xfrm>
            <a:off x="838200" y="579304"/>
            <a:ext cx="9451694" cy="701731"/>
          </a:xfrm>
        </p:spPr>
        <p:txBody>
          <a:bodyPr wrap="square">
            <a:spAutoFit/>
          </a:bodyPr>
          <a:lstStyle>
            <a:lvl1pPr>
              <a:defRPr b="1">
                <a:solidFill>
                  <a:srgbClr val="062E4A"/>
                </a:solidFill>
                <a:latin typeface="Arial" panose="020B0604020202020204" pitchFamily="34" charset="0"/>
                <a:cs typeface="Arial" panose="020B0604020202020204" pitchFamily="34" charset="0"/>
              </a:defRPr>
            </a:lvl1pPr>
          </a:lstStyle>
          <a:p>
            <a:r>
              <a:rPr lang="en-GB" dirty="0"/>
              <a:t>[Heading Level 1]</a:t>
            </a:r>
            <a:endParaRPr lang="en-US" dirty="0"/>
          </a:p>
        </p:txBody>
      </p:sp>
      <p:sp>
        <p:nvSpPr>
          <p:cNvPr id="40" name="Text Placeholder 12">
            <a:extLst>
              <a:ext uri="{FF2B5EF4-FFF2-40B4-BE49-F238E27FC236}">
                <a16:creationId xmlns:a16="http://schemas.microsoft.com/office/drawing/2014/main" id="{FE227508-117A-6C44-A13A-0B54FF92F688}"/>
              </a:ext>
            </a:extLst>
          </p:cNvPr>
          <p:cNvSpPr>
            <a:spLocks noGrp="1"/>
          </p:cNvSpPr>
          <p:nvPr>
            <p:ph type="body" sz="quarter" idx="13" hasCustomPrompt="1"/>
          </p:nvPr>
        </p:nvSpPr>
        <p:spPr>
          <a:xfrm>
            <a:off x="6274981" y="4495407"/>
            <a:ext cx="5257800" cy="397032"/>
          </a:xfrm>
        </p:spPr>
        <p:txBody>
          <a:bodyPr>
            <a:spAutoFit/>
          </a:bodyPr>
          <a:lstStyle>
            <a:lvl1pPr marL="0" indent="0">
              <a:buNone/>
              <a:defRPr sz="2200" b="1">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[Heading Level 3]</a:t>
            </a:r>
            <a:endParaRPr lang="en-US" dirty="0"/>
          </a:p>
        </p:txBody>
      </p:sp>
      <p:sp>
        <p:nvSpPr>
          <p:cNvPr id="43" name="Text Placeholder 12">
            <a:extLst>
              <a:ext uri="{FF2B5EF4-FFF2-40B4-BE49-F238E27FC236}">
                <a16:creationId xmlns:a16="http://schemas.microsoft.com/office/drawing/2014/main" id="{C7CE020E-A5CB-51C1-A0FB-F46F6399106F}"/>
              </a:ext>
            </a:extLst>
          </p:cNvPr>
          <p:cNvSpPr>
            <a:spLocks noGrp="1"/>
          </p:cNvSpPr>
          <p:nvPr>
            <p:ph type="body" sz="quarter" idx="15" hasCustomPrompt="1"/>
          </p:nvPr>
        </p:nvSpPr>
        <p:spPr>
          <a:xfrm>
            <a:off x="838200" y="4984505"/>
            <a:ext cx="5257800" cy="784830"/>
          </a:xfrm>
        </p:spPr>
        <p:txBody>
          <a:bodyPr>
            <a:spAutoFit/>
          </a:bodyPr>
          <a:lstStyle>
            <a:lvl1pPr marL="0" indent="0">
              <a:lnSpc>
                <a:spcPct val="100000"/>
              </a:lnSpc>
              <a:buNone/>
              <a:defRPr sz="1500" b="0" i="0">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[Body text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tempor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incididunt</a:t>
            </a:r>
            <a:r>
              <a:rPr lang="en-AU" b="0" i="0" dirty="0">
                <a:solidFill>
                  <a:srgbClr val="000000"/>
                </a:solidFill>
                <a:effectLst/>
                <a:latin typeface="Open Sans" panose="020B0606030504020204" pitchFamily="34" charset="0"/>
              </a:rPr>
              <a:t>.</a:t>
            </a:r>
            <a:br>
              <a:rPr lang="en-AU" b="0" i="0" dirty="0">
                <a:solidFill>
                  <a:srgbClr val="000000"/>
                </a:solidFill>
                <a:effectLst/>
                <a:latin typeface="Open Sans" panose="020B0606030504020204" pitchFamily="34" charset="0"/>
              </a:rPr>
            </a:br>
            <a:r>
              <a:rPr lang="en-AU" b="0" i="0" dirty="0">
                <a:solidFill>
                  <a:srgbClr val="000000"/>
                </a:solidFill>
                <a:effectLst/>
                <a:latin typeface="Open Sans" panose="020B0606030504020204" pitchFamily="34" charset="0"/>
              </a:rPr>
              <a:t>Ut </a:t>
            </a:r>
            <a:r>
              <a:rPr lang="en-AU" b="0" i="0" dirty="0" err="1">
                <a:solidFill>
                  <a:srgbClr val="000000"/>
                </a:solidFill>
                <a:effectLst/>
                <a:latin typeface="Open Sans" panose="020B0606030504020204" pitchFamily="34" charset="0"/>
              </a:rPr>
              <a:t>enim</a:t>
            </a:r>
            <a:r>
              <a:rPr lang="en-AU" b="0" i="0" dirty="0">
                <a:solidFill>
                  <a:srgbClr val="000000"/>
                </a:solidFill>
                <a:effectLst/>
                <a:latin typeface="Open Sans" panose="020B0606030504020204" pitchFamily="34" charset="0"/>
              </a:rPr>
              <a:t> ad minim </a:t>
            </a:r>
            <a:r>
              <a:rPr lang="en-AU" b="0" i="0" dirty="0" err="1">
                <a:solidFill>
                  <a:srgbClr val="000000"/>
                </a:solidFill>
                <a:effectLst/>
                <a:latin typeface="Open Sans" panose="020B0606030504020204" pitchFamily="34" charset="0"/>
              </a:rPr>
              <a:t>veniam</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a:t>
            </a:r>
            <a:r>
              <a:rPr lang="en-GB" dirty="0"/>
              <a:t>]</a:t>
            </a:r>
            <a:endParaRPr lang="en-US" dirty="0"/>
          </a:p>
        </p:txBody>
      </p:sp>
      <p:sp>
        <p:nvSpPr>
          <p:cNvPr id="44" name="Text Placeholder 12">
            <a:extLst>
              <a:ext uri="{FF2B5EF4-FFF2-40B4-BE49-F238E27FC236}">
                <a16:creationId xmlns:a16="http://schemas.microsoft.com/office/drawing/2014/main" id="{B8F33213-C598-D9BE-892E-B42BC1B206C0}"/>
              </a:ext>
            </a:extLst>
          </p:cNvPr>
          <p:cNvSpPr>
            <a:spLocks noGrp="1"/>
          </p:cNvSpPr>
          <p:nvPr>
            <p:ph type="body" sz="quarter" idx="16" hasCustomPrompt="1"/>
          </p:nvPr>
        </p:nvSpPr>
        <p:spPr>
          <a:xfrm>
            <a:off x="6274981" y="4984505"/>
            <a:ext cx="5257800" cy="784830"/>
          </a:xfrm>
        </p:spPr>
        <p:txBody>
          <a:bodyPr>
            <a:spAutoFit/>
          </a:bodyPr>
          <a:lstStyle>
            <a:lvl1pPr marL="0" indent="0">
              <a:lnSpc>
                <a:spcPct val="100000"/>
              </a:lnSpc>
              <a:buNone/>
              <a:defRPr sz="1500" b="0" i="0">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[Body text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tempor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incididunt</a:t>
            </a:r>
            <a:r>
              <a:rPr lang="en-AU" b="0" i="0" dirty="0">
                <a:solidFill>
                  <a:srgbClr val="000000"/>
                </a:solidFill>
                <a:effectLst/>
                <a:latin typeface="Open Sans" panose="020B0606030504020204" pitchFamily="34" charset="0"/>
              </a:rPr>
              <a:t>.</a:t>
            </a:r>
            <a:br>
              <a:rPr lang="en-AU" b="0" i="0" dirty="0">
                <a:solidFill>
                  <a:srgbClr val="000000"/>
                </a:solidFill>
                <a:effectLst/>
                <a:latin typeface="Open Sans" panose="020B0606030504020204" pitchFamily="34" charset="0"/>
              </a:rPr>
            </a:br>
            <a:r>
              <a:rPr lang="en-AU" b="0" i="0" dirty="0">
                <a:solidFill>
                  <a:srgbClr val="000000"/>
                </a:solidFill>
                <a:effectLst/>
                <a:latin typeface="Open Sans" panose="020B0606030504020204" pitchFamily="34" charset="0"/>
              </a:rPr>
              <a:t>Ut </a:t>
            </a:r>
            <a:r>
              <a:rPr lang="en-AU" b="0" i="0" dirty="0" err="1">
                <a:solidFill>
                  <a:srgbClr val="000000"/>
                </a:solidFill>
                <a:effectLst/>
                <a:latin typeface="Open Sans" panose="020B0606030504020204" pitchFamily="34" charset="0"/>
              </a:rPr>
              <a:t>enim</a:t>
            </a:r>
            <a:r>
              <a:rPr lang="en-AU" b="0" i="0" dirty="0">
                <a:solidFill>
                  <a:srgbClr val="000000"/>
                </a:solidFill>
                <a:effectLst/>
                <a:latin typeface="Open Sans" panose="020B0606030504020204" pitchFamily="34" charset="0"/>
              </a:rPr>
              <a:t> ad minim </a:t>
            </a:r>
            <a:r>
              <a:rPr lang="en-AU" b="0" i="0" dirty="0" err="1">
                <a:solidFill>
                  <a:srgbClr val="000000"/>
                </a:solidFill>
                <a:effectLst/>
                <a:latin typeface="Open Sans" panose="020B0606030504020204" pitchFamily="34" charset="0"/>
              </a:rPr>
              <a:t>veniam</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a:t>
            </a:r>
            <a:r>
              <a:rPr lang="en-GB" dirty="0"/>
              <a:t>]</a:t>
            </a:r>
            <a:endParaRPr lang="en-US" dirty="0"/>
          </a:p>
        </p:txBody>
      </p:sp>
      <p:sp>
        <p:nvSpPr>
          <p:cNvPr id="2" name="Text Placeholder 12">
            <a:extLst>
              <a:ext uri="{FF2B5EF4-FFF2-40B4-BE49-F238E27FC236}">
                <a16:creationId xmlns:a16="http://schemas.microsoft.com/office/drawing/2014/main" id="{27F2001A-14C6-C907-7CAF-408BEA826018}"/>
              </a:ext>
            </a:extLst>
          </p:cNvPr>
          <p:cNvSpPr>
            <a:spLocks noGrp="1"/>
          </p:cNvSpPr>
          <p:nvPr>
            <p:ph type="body" sz="quarter" idx="17" hasCustomPrompt="1"/>
          </p:nvPr>
        </p:nvSpPr>
        <p:spPr>
          <a:xfrm>
            <a:off x="838200" y="4495407"/>
            <a:ext cx="5257800" cy="397032"/>
          </a:xfrm>
        </p:spPr>
        <p:txBody>
          <a:bodyPr>
            <a:spAutoFit/>
          </a:bodyPr>
          <a:lstStyle>
            <a:lvl1pPr marL="0" indent="0">
              <a:buNone/>
              <a:defRPr sz="2200" b="1">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[Heading Level 3]</a:t>
            </a:r>
            <a:endParaRPr lang="en-US" dirty="0"/>
          </a:p>
        </p:txBody>
      </p:sp>
      <p:pic>
        <p:nvPicPr>
          <p:cNvPr id="7" name="Graphic 6">
            <a:extLst>
              <a:ext uri="{FF2B5EF4-FFF2-40B4-BE49-F238E27FC236}">
                <a16:creationId xmlns:a16="http://schemas.microsoft.com/office/drawing/2014/main" id="{248DDE16-9D7A-4CA0-F1B9-033A1B9E7C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3449" y="6251944"/>
            <a:ext cx="1020939" cy="262364"/>
          </a:xfrm>
          <a:prstGeom prst="rect">
            <a:avLst/>
          </a:prstGeom>
        </p:spPr>
      </p:pic>
      <p:pic>
        <p:nvPicPr>
          <p:cNvPr id="9" name="Graphic 8">
            <a:extLst>
              <a:ext uri="{FF2B5EF4-FFF2-40B4-BE49-F238E27FC236}">
                <a16:creationId xmlns:a16="http://schemas.microsoft.com/office/drawing/2014/main" id="{42C9BF13-B3BD-82D5-5F84-8F2AF278247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59946" y="6312985"/>
            <a:ext cx="2393339" cy="180503"/>
          </a:xfrm>
          <a:prstGeom prst="rect">
            <a:avLst/>
          </a:prstGeom>
        </p:spPr>
      </p:pic>
      <p:pic>
        <p:nvPicPr>
          <p:cNvPr id="11" name="Graphic 10">
            <a:extLst>
              <a:ext uri="{FF2B5EF4-FFF2-40B4-BE49-F238E27FC236}">
                <a16:creationId xmlns:a16="http://schemas.microsoft.com/office/drawing/2014/main" id="{8E1975D7-E72E-6E7B-AF36-D578A055CF6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67053" y="6257710"/>
            <a:ext cx="1714799" cy="257220"/>
          </a:xfrm>
          <a:prstGeom prst="rect">
            <a:avLst/>
          </a:prstGeom>
        </p:spPr>
      </p:pic>
      <p:pic>
        <p:nvPicPr>
          <p:cNvPr id="4" name="Graphic 3">
            <a:extLst>
              <a:ext uri="{FF2B5EF4-FFF2-40B4-BE49-F238E27FC236}">
                <a16:creationId xmlns:a16="http://schemas.microsoft.com/office/drawing/2014/main" id="{AD1AD150-E818-26FF-9097-482AFDE9553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826807" y="300715"/>
            <a:ext cx="826477" cy="755452"/>
          </a:xfrm>
          <a:prstGeom prst="rect">
            <a:avLst/>
          </a:prstGeom>
        </p:spPr>
      </p:pic>
    </p:spTree>
    <p:extLst>
      <p:ext uri="{BB962C8B-B14F-4D97-AF65-F5344CB8AC3E}">
        <p14:creationId xmlns:p14="http://schemas.microsoft.com/office/powerpoint/2010/main" val="25381330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Graphic 15">
            <a:extLst>
              <a:ext uri="{FF2B5EF4-FFF2-40B4-BE49-F238E27FC236}">
                <a16:creationId xmlns:a16="http://schemas.microsoft.com/office/drawing/2014/main" id="{5DB2EC54-9763-CB35-4704-CF7CA353FA58}"/>
              </a:ext>
            </a:extLst>
          </p:cNvPr>
          <p:cNvSpPr/>
          <p:nvPr userDrawn="1"/>
        </p:nvSpPr>
        <p:spPr>
          <a:xfrm>
            <a:off x="-6096" y="-6724"/>
            <a:ext cx="1460484" cy="820673"/>
          </a:xfrm>
          <a:custGeom>
            <a:avLst/>
            <a:gdLst>
              <a:gd name="connsiteX0" fmla="*/ 0 w 1460484"/>
              <a:gd name="connsiteY0" fmla="*/ 820674 h 820673"/>
              <a:gd name="connsiteX1" fmla="*/ 0 w 1460484"/>
              <a:gd name="connsiteY1" fmla="*/ 0 h 820673"/>
              <a:gd name="connsiteX2" fmla="*/ 1460484 w 1460484"/>
              <a:gd name="connsiteY2" fmla="*/ 0 h 820673"/>
              <a:gd name="connsiteX3" fmla="*/ 0 w 1460484"/>
              <a:gd name="connsiteY3" fmla="*/ 820674 h 820673"/>
            </a:gdLst>
            <a:ahLst/>
            <a:cxnLst>
              <a:cxn ang="0">
                <a:pos x="connsiteX0" y="connsiteY0"/>
              </a:cxn>
              <a:cxn ang="0">
                <a:pos x="connsiteX1" y="connsiteY1"/>
              </a:cxn>
              <a:cxn ang="0">
                <a:pos x="connsiteX2" y="connsiteY2"/>
              </a:cxn>
              <a:cxn ang="0">
                <a:pos x="connsiteX3" y="connsiteY3"/>
              </a:cxn>
            </a:cxnLst>
            <a:rect l="l" t="t" r="r" b="b"/>
            <a:pathLst>
              <a:path w="1460484" h="820673">
                <a:moveTo>
                  <a:pt x="0" y="820674"/>
                </a:moveTo>
                <a:lnTo>
                  <a:pt x="0" y="0"/>
                </a:lnTo>
                <a:lnTo>
                  <a:pt x="1460484" y="0"/>
                </a:lnTo>
                <a:cubicBezTo>
                  <a:pt x="567804" y="0"/>
                  <a:pt x="111451" y="553653"/>
                  <a:pt x="0" y="820674"/>
                </a:cubicBezTo>
                <a:close/>
              </a:path>
            </a:pathLst>
          </a:custGeom>
          <a:solidFill>
            <a:srgbClr val="F38939"/>
          </a:solidFill>
          <a:ln w="4285" cap="flat">
            <a:noFill/>
            <a:prstDash val="solid"/>
            <a:miter/>
          </a:ln>
        </p:spPr>
        <p:txBody>
          <a:bodyPr rtlCol="0" anchor="ctr"/>
          <a:lstStyle/>
          <a:p>
            <a:endParaRPr lang="en-US"/>
          </a:p>
        </p:txBody>
      </p:sp>
      <p:sp>
        <p:nvSpPr>
          <p:cNvPr id="21" name="Title 1">
            <a:extLst>
              <a:ext uri="{FF2B5EF4-FFF2-40B4-BE49-F238E27FC236}">
                <a16:creationId xmlns:a16="http://schemas.microsoft.com/office/drawing/2014/main" id="{790457E8-4EC0-A1A4-8530-B8DE4C3058F8}"/>
              </a:ext>
            </a:extLst>
          </p:cNvPr>
          <p:cNvSpPr>
            <a:spLocks noGrp="1"/>
          </p:cNvSpPr>
          <p:nvPr>
            <p:ph type="title" hasCustomPrompt="1"/>
          </p:nvPr>
        </p:nvSpPr>
        <p:spPr>
          <a:xfrm>
            <a:off x="838200" y="661571"/>
            <a:ext cx="5257800" cy="701731"/>
          </a:xfrm>
        </p:spPr>
        <p:txBody>
          <a:bodyPr wrap="square">
            <a:spAutoFit/>
          </a:bodyPr>
          <a:lstStyle>
            <a:lvl1pPr>
              <a:defRPr b="1">
                <a:solidFill>
                  <a:srgbClr val="062E4A"/>
                </a:solidFill>
                <a:latin typeface="Arial" panose="020B0604020202020204" pitchFamily="34" charset="0"/>
                <a:cs typeface="Arial" panose="020B0604020202020204" pitchFamily="34" charset="0"/>
              </a:defRPr>
            </a:lvl1pPr>
          </a:lstStyle>
          <a:p>
            <a:r>
              <a:rPr lang="en-GB" dirty="0"/>
              <a:t>[Heading Level 1]</a:t>
            </a:r>
            <a:endParaRPr lang="en-US" dirty="0"/>
          </a:p>
        </p:txBody>
      </p:sp>
      <p:sp>
        <p:nvSpPr>
          <p:cNvPr id="23" name="Text Placeholder 12">
            <a:extLst>
              <a:ext uri="{FF2B5EF4-FFF2-40B4-BE49-F238E27FC236}">
                <a16:creationId xmlns:a16="http://schemas.microsoft.com/office/drawing/2014/main" id="{01143107-1661-8F41-3657-CB62750F78FF}"/>
              </a:ext>
            </a:extLst>
          </p:cNvPr>
          <p:cNvSpPr>
            <a:spLocks noGrp="1"/>
          </p:cNvSpPr>
          <p:nvPr>
            <p:ph type="body" sz="quarter" idx="15" hasCustomPrompt="1"/>
          </p:nvPr>
        </p:nvSpPr>
        <p:spPr>
          <a:xfrm>
            <a:off x="838200" y="2884498"/>
            <a:ext cx="5257800" cy="1015663"/>
          </a:xfrm>
        </p:spPr>
        <p:txBody>
          <a:bodyPr>
            <a:spAutoFit/>
          </a:bodyPr>
          <a:lstStyle>
            <a:lvl1pPr marL="0" indent="0">
              <a:lnSpc>
                <a:spcPct val="100000"/>
              </a:lnSpc>
              <a:buNone/>
              <a:defRPr sz="1500" b="0" i="0">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[Body text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tempor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incididunt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ut</a:t>
            </a:r>
            <a:r>
              <a:rPr lang="en-AU" b="0" i="0" dirty="0">
                <a:solidFill>
                  <a:srgbClr val="000000"/>
                </a:solidFill>
                <a:effectLst/>
                <a:latin typeface="Open Sans" panose="020B0606030504020204" pitchFamily="34" charset="0"/>
              </a:rPr>
              <a:t> labore et dolore magna </a:t>
            </a:r>
            <a:r>
              <a:rPr lang="en-AU" b="0" i="0" dirty="0" err="1">
                <a:solidFill>
                  <a:srgbClr val="000000"/>
                </a:solidFill>
                <a:effectLst/>
                <a:latin typeface="Open Sans" panose="020B0606030504020204" pitchFamily="34" charset="0"/>
              </a:rPr>
              <a:t>aliqua</a:t>
            </a:r>
            <a:r>
              <a:rPr lang="en-AU" b="0" i="0" dirty="0">
                <a:solidFill>
                  <a:srgbClr val="000000"/>
                </a:solidFill>
                <a:effectLst/>
                <a:latin typeface="Open Sans" panose="020B0606030504020204" pitchFamily="34" charset="0"/>
              </a:rPr>
              <a:t>. Ut </a:t>
            </a:r>
            <a:r>
              <a:rPr lang="en-AU" b="0" i="0" dirty="0" err="1">
                <a:solidFill>
                  <a:srgbClr val="000000"/>
                </a:solidFill>
                <a:effectLst/>
                <a:latin typeface="Open Sans" panose="020B0606030504020204" pitchFamily="34" charset="0"/>
              </a:rPr>
              <a:t>enim</a:t>
            </a:r>
            <a:r>
              <a:rPr lang="en-AU" b="0" i="0" dirty="0">
                <a:solidFill>
                  <a:srgbClr val="000000"/>
                </a:solidFill>
                <a:effectLst/>
                <a:latin typeface="Open Sans" panose="020B0606030504020204" pitchFamily="34" charset="0"/>
              </a:rPr>
              <a:t> ad minim </a:t>
            </a:r>
            <a:r>
              <a:rPr lang="en-AU" b="0" i="0" dirty="0" err="1">
                <a:solidFill>
                  <a:srgbClr val="000000"/>
                </a:solidFill>
                <a:effectLst/>
                <a:latin typeface="Open Sans" panose="020B0606030504020204" pitchFamily="34" charset="0"/>
              </a:rPr>
              <a:t>veniam</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a:t>
            </a:r>
            <a:r>
              <a:rPr lang="en-GB" dirty="0"/>
              <a:t>]</a:t>
            </a:r>
            <a:endParaRPr lang="en-US" dirty="0"/>
          </a:p>
        </p:txBody>
      </p:sp>
      <p:pic>
        <p:nvPicPr>
          <p:cNvPr id="26" name="Graphic 25">
            <a:extLst>
              <a:ext uri="{FF2B5EF4-FFF2-40B4-BE49-F238E27FC236}">
                <a16:creationId xmlns:a16="http://schemas.microsoft.com/office/drawing/2014/main" id="{349E2CB7-A521-A4F3-61C4-EB9D085800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3449" y="6251944"/>
            <a:ext cx="1020939" cy="262364"/>
          </a:xfrm>
          <a:prstGeom prst="rect">
            <a:avLst/>
          </a:prstGeom>
        </p:spPr>
      </p:pic>
      <p:pic>
        <p:nvPicPr>
          <p:cNvPr id="28" name="Graphic 27">
            <a:extLst>
              <a:ext uri="{FF2B5EF4-FFF2-40B4-BE49-F238E27FC236}">
                <a16:creationId xmlns:a16="http://schemas.microsoft.com/office/drawing/2014/main" id="{FA7F3996-B62A-4171-112D-96716605546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59946" y="6312985"/>
            <a:ext cx="2393339" cy="180503"/>
          </a:xfrm>
          <a:prstGeom prst="rect">
            <a:avLst/>
          </a:prstGeom>
        </p:spPr>
      </p:pic>
      <p:pic>
        <p:nvPicPr>
          <p:cNvPr id="29" name="Graphic 28">
            <a:extLst>
              <a:ext uri="{FF2B5EF4-FFF2-40B4-BE49-F238E27FC236}">
                <a16:creationId xmlns:a16="http://schemas.microsoft.com/office/drawing/2014/main" id="{376FF732-6555-07F3-AD70-446980DBC84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67053" y="6257710"/>
            <a:ext cx="1714799" cy="257220"/>
          </a:xfrm>
          <a:prstGeom prst="rect">
            <a:avLst/>
          </a:prstGeom>
        </p:spPr>
      </p:pic>
      <p:sp>
        <p:nvSpPr>
          <p:cNvPr id="30" name="Text Placeholder 12">
            <a:extLst>
              <a:ext uri="{FF2B5EF4-FFF2-40B4-BE49-F238E27FC236}">
                <a16:creationId xmlns:a16="http://schemas.microsoft.com/office/drawing/2014/main" id="{FE2BAB17-CDCE-4494-1A00-21AA619B50E1}"/>
              </a:ext>
            </a:extLst>
          </p:cNvPr>
          <p:cNvSpPr>
            <a:spLocks noGrp="1"/>
          </p:cNvSpPr>
          <p:nvPr>
            <p:ph type="body" sz="quarter" idx="11" hasCustomPrompt="1"/>
          </p:nvPr>
        </p:nvSpPr>
        <p:spPr>
          <a:xfrm>
            <a:off x="838200" y="2306902"/>
            <a:ext cx="5257800" cy="480131"/>
          </a:xfrm>
        </p:spPr>
        <p:txBody>
          <a:bodyPr>
            <a:spAutoFit/>
          </a:bodyPr>
          <a:lstStyle>
            <a:lvl1pPr marL="0" indent="0">
              <a:buNone/>
              <a:defRPr>
                <a:solidFill>
                  <a:srgbClr val="559CAD"/>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[Heading Level 2]</a:t>
            </a:r>
            <a:endParaRPr lang="en-US" dirty="0"/>
          </a:p>
        </p:txBody>
      </p:sp>
      <p:sp>
        <p:nvSpPr>
          <p:cNvPr id="31" name="Text Placeholder 12">
            <a:extLst>
              <a:ext uri="{FF2B5EF4-FFF2-40B4-BE49-F238E27FC236}">
                <a16:creationId xmlns:a16="http://schemas.microsoft.com/office/drawing/2014/main" id="{B5B902A6-0254-693B-12B2-DBA08BADA2F2}"/>
              </a:ext>
            </a:extLst>
          </p:cNvPr>
          <p:cNvSpPr>
            <a:spLocks noGrp="1"/>
          </p:cNvSpPr>
          <p:nvPr>
            <p:ph type="body" sz="quarter" idx="16" hasCustomPrompt="1"/>
          </p:nvPr>
        </p:nvSpPr>
        <p:spPr>
          <a:xfrm>
            <a:off x="6395484" y="2884498"/>
            <a:ext cx="5257800" cy="1015663"/>
          </a:xfrm>
        </p:spPr>
        <p:txBody>
          <a:bodyPr>
            <a:spAutoFit/>
          </a:bodyPr>
          <a:lstStyle>
            <a:lvl1pPr marL="0" indent="0">
              <a:lnSpc>
                <a:spcPct val="100000"/>
              </a:lnSpc>
              <a:buNone/>
              <a:defRPr sz="1500" b="0" i="0">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[Body text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tempor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incididunt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ut</a:t>
            </a:r>
            <a:r>
              <a:rPr lang="en-AU" b="0" i="0" dirty="0">
                <a:solidFill>
                  <a:srgbClr val="000000"/>
                </a:solidFill>
                <a:effectLst/>
                <a:latin typeface="Open Sans" panose="020B0606030504020204" pitchFamily="34" charset="0"/>
              </a:rPr>
              <a:t> labore et dolore magna </a:t>
            </a:r>
            <a:r>
              <a:rPr lang="en-AU" b="0" i="0" dirty="0" err="1">
                <a:solidFill>
                  <a:srgbClr val="000000"/>
                </a:solidFill>
                <a:effectLst/>
                <a:latin typeface="Open Sans" panose="020B0606030504020204" pitchFamily="34" charset="0"/>
              </a:rPr>
              <a:t>aliqua</a:t>
            </a:r>
            <a:r>
              <a:rPr lang="en-AU" b="0" i="0" dirty="0">
                <a:solidFill>
                  <a:srgbClr val="000000"/>
                </a:solidFill>
                <a:effectLst/>
                <a:latin typeface="Open Sans" panose="020B0606030504020204" pitchFamily="34" charset="0"/>
              </a:rPr>
              <a:t>. Ut </a:t>
            </a:r>
            <a:r>
              <a:rPr lang="en-AU" b="0" i="0" dirty="0" err="1">
                <a:solidFill>
                  <a:srgbClr val="000000"/>
                </a:solidFill>
                <a:effectLst/>
                <a:latin typeface="Open Sans" panose="020B0606030504020204" pitchFamily="34" charset="0"/>
              </a:rPr>
              <a:t>enim</a:t>
            </a:r>
            <a:r>
              <a:rPr lang="en-AU" b="0" i="0" dirty="0">
                <a:solidFill>
                  <a:srgbClr val="000000"/>
                </a:solidFill>
                <a:effectLst/>
                <a:latin typeface="Open Sans" panose="020B0606030504020204" pitchFamily="34" charset="0"/>
              </a:rPr>
              <a:t> ad minim </a:t>
            </a:r>
            <a:r>
              <a:rPr lang="en-AU" b="0" i="0" dirty="0" err="1">
                <a:solidFill>
                  <a:srgbClr val="000000"/>
                </a:solidFill>
                <a:effectLst/>
                <a:latin typeface="Open Sans" panose="020B0606030504020204" pitchFamily="34" charset="0"/>
              </a:rPr>
              <a:t>veniam</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a:t>
            </a:r>
            <a:r>
              <a:rPr lang="en-GB" dirty="0"/>
              <a:t>]</a:t>
            </a:r>
            <a:endParaRPr lang="en-US" dirty="0"/>
          </a:p>
        </p:txBody>
      </p:sp>
      <p:sp>
        <p:nvSpPr>
          <p:cNvPr id="32" name="Text Placeholder 12">
            <a:extLst>
              <a:ext uri="{FF2B5EF4-FFF2-40B4-BE49-F238E27FC236}">
                <a16:creationId xmlns:a16="http://schemas.microsoft.com/office/drawing/2014/main" id="{152F29A6-8533-FEB2-4B5A-25E954F8F6D1}"/>
              </a:ext>
            </a:extLst>
          </p:cNvPr>
          <p:cNvSpPr>
            <a:spLocks noGrp="1"/>
          </p:cNvSpPr>
          <p:nvPr>
            <p:ph type="body" sz="quarter" idx="17" hasCustomPrompt="1"/>
          </p:nvPr>
        </p:nvSpPr>
        <p:spPr>
          <a:xfrm>
            <a:off x="6395484" y="2306902"/>
            <a:ext cx="5257800" cy="480131"/>
          </a:xfrm>
        </p:spPr>
        <p:txBody>
          <a:bodyPr>
            <a:spAutoFit/>
          </a:bodyPr>
          <a:lstStyle>
            <a:lvl1pPr marL="0" indent="0">
              <a:buNone/>
              <a:defRPr>
                <a:solidFill>
                  <a:srgbClr val="559CAD"/>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[Heading Level 2]</a:t>
            </a:r>
            <a:endParaRPr lang="en-US" dirty="0"/>
          </a:p>
        </p:txBody>
      </p:sp>
      <p:sp>
        <p:nvSpPr>
          <p:cNvPr id="33" name="Text Placeholder 12">
            <a:extLst>
              <a:ext uri="{FF2B5EF4-FFF2-40B4-BE49-F238E27FC236}">
                <a16:creationId xmlns:a16="http://schemas.microsoft.com/office/drawing/2014/main" id="{DCE9BC9B-DD0F-0725-7017-4D154111D6C7}"/>
              </a:ext>
            </a:extLst>
          </p:cNvPr>
          <p:cNvSpPr>
            <a:spLocks noGrp="1"/>
          </p:cNvSpPr>
          <p:nvPr>
            <p:ph type="body" sz="quarter" idx="18" hasCustomPrompt="1"/>
          </p:nvPr>
        </p:nvSpPr>
        <p:spPr>
          <a:xfrm>
            <a:off x="838200" y="4637436"/>
            <a:ext cx="5257800" cy="784830"/>
          </a:xfrm>
        </p:spPr>
        <p:txBody>
          <a:bodyPr>
            <a:spAutoFit/>
          </a:bodyPr>
          <a:lstStyle>
            <a:lvl1pPr marL="0" indent="0">
              <a:lnSpc>
                <a:spcPct val="100000"/>
              </a:lnSpc>
              <a:buNone/>
              <a:defRPr sz="1500" b="0" i="0">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[Body text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tempor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incididunt</a:t>
            </a:r>
            <a:r>
              <a:rPr lang="en-AU" b="0" i="0" dirty="0">
                <a:solidFill>
                  <a:srgbClr val="000000"/>
                </a:solidFill>
                <a:effectLst/>
                <a:latin typeface="Open Sans" panose="020B0606030504020204" pitchFamily="34" charset="0"/>
              </a:rPr>
              <a:t>.</a:t>
            </a:r>
            <a:br>
              <a:rPr lang="en-AU" b="0" i="0" dirty="0">
                <a:solidFill>
                  <a:srgbClr val="000000"/>
                </a:solidFill>
                <a:effectLst/>
                <a:latin typeface="Open Sans" panose="020B0606030504020204" pitchFamily="34" charset="0"/>
              </a:rPr>
            </a:br>
            <a:r>
              <a:rPr lang="en-AU" b="0" i="0" dirty="0">
                <a:solidFill>
                  <a:srgbClr val="000000"/>
                </a:solidFill>
                <a:effectLst/>
                <a:latin typeface="Open Sans" panose="020B0606030504020204" pitchFamily="34" charset="0"/>
              </a:rPr>
              <a:t>Ut </a:t>
            </a:r>
            <a:r>
              <a:rPr lang="en-AU" b="0" i="0" dirty="0" err="1">
                <a:solidFill>
                  <a:srgbClr val="000000"/>
                </a:solidFill>
                <a:effectLst/>
                <a:latin typeface="Open Sans" panose="020B0606030504020204" pitchFamily="34" charset="0"/>
              </a:rPr>
              <a:t>enim</a:t>
            </a:r>
            <a:r>
              <a:rPr lang="en-AU" b="0" i="0" dirty="0">
                <a:solidFill>
                  <a:srgbClr val="000000"/>
                </a:solidFill>
                <a:effectLst/>
                <a:latin typeface="Open Sans" panose="020B0606030504020204" pitchFamily="34" charset="0"/>
              </a:rPr>
              <a:t> ad minim </a:t>
            </a:r>
            <a:r>
              <a:rPr lang="en-AU" b="0" i="0" dirty="0" err="1">
                <a:solidFill>
                  <a:srgbClr val="000000"/>
                </a:solidFill>
                <a:effectLst/>
                <a:latin typeface="Open Sans" panose="020B0606030504020204" pitchFamily="34" charset="0"/>
              </a:rPr>
              <a:t>veniam</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a:t>
            </a:r>
            <a:r>
              <a:rPr lang="en-GB" dirty="0"/>
              <a:t>]</a:t>
            </a:r>
            <a:endParaRPr lang="en-US" dirty="0"/>
          </a:p>
        </p:txBody>
      </p:sp>
      <p:sp>
        <p:nvSpPr>
          <p:cNvPr id="34" name="Text Placeholder 12">
            <a:extLst>
              <a:ext uri="{FF2B5EF4-FFF2-40B4-BE49-F238E27FC236}">
                <a16:creationId xmlns:a16="http://schemas.microsoft.com/office/drawing/2014/main" id="{CA06BC27-A3F6-569F-C7BA-9949242D5B03}"/>
              </a:ext>
            </a:extLst>
          </p:cNvPr>
          <p:cNvSpPr>
            <a:spLocks noGrp="1"/>
          </p:cNvSpPr>
          <p:nvPr>
            <p:ph type="body" sz="quarter" idx="19" hasCustomPrompt="1"/>
          </p:nvPr>
        </p:nvSpPr>
        <p:spPr>
          <a:xfrm>
            <a:off x="838200" y="4148338"/>
            <a:ext cx="5257800" cy="397032"/>
          </a:xfrm>
        </p:spPr>
        <p:txBody>
          <a:bodyPr>
            <a:spAutoFit/>
          </a:bodyPr>
          <a:lstStyle>
            <a:lvl1pPr marL="0" indent="0">
              <a:buNone/>
              <a:defRPr sz="2200" b="1">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[Heading Level 3]</a:t>
            </a:r>
            <a:endParaRPr lang="en-US" dirty="0"/>
          </a:p>
        </p:txBody>
      </p:sp>
      <p:sp>
        <p:nvSpPr>
          <p:cNvPr id="35" name="Text Placeholder 12">
            <a:extLst>
              <a:ext uri="{FF2B5EF4-FFF2-40B4-BE49-F238E27FC236}">
                <a16:creationId xmlns:a16="http://schemas.microsoft.com/office/drawing/2014/main" id="{CD1A07BF-327B-0E97-4000-6F167B2767B5}"/>
              </a:ext>
            </a:extLst>
          </p:cNvPr>
          <p:cNvSpPr>
            <a:spLocks noGrp="1"/>
          </p:cNvSpPr>
          <p:nvPr>
            <p:ph type="body" sz="quarter" idx="20" hasCustomPrompt="1"/>
          </p:nvPr>
        </p:nvSpPr>
        <p:spPr>
          <a:xfrm>
            <a:off x="6402572" y="4637436"/>
            <a:ext cx="5257800" cy="784830"/>
          </a:xfrm>
        </p:spPr>
        <p:txBody>
          <a:bodyPr>
            <a:spAutoFit/>
          </a:bodyPr>
          <a:lstStyle>
            <a:lvl1pPr marL="0" indent="0">
              <a:lnSpc>
                <a:spcPct val="100000"/>
              </a:lnSpc>
              <a:buNone/>
              <a:defRPr sz="1500" b="0" i="0">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[Body text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tempor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incididunt</a:t>
            </a:r>
            <a:r>
              <a:rPr lang="en-AU" b="0" i="0" dirty="0">
                <a:solidFill>
                  <a:srgbClr val="000000"/>
                </a:solidFill>
                <a:effectLst/>
                <a:latin typeface="Open Sans" panose="020B0606030504020204" pitchFamily="34" charset="0"/>
              </a:rPr>
              <a:t>.</a:t>
            </a:r>
            <a:br>
              <a:rPr lang="en-AU" b="0" i="0" dirty="0">
                <a:solidFill>
                  <a:srgbClr val="000000"/>
                </a:solidFill>
                <a:effectLst/>
                <a:latin typeface="Open Sans" panose="020B0606030504020204" pitchFamily="34" charset="0"/>
              </a:rPr>
            </a:br>
            <a:r>
              <a:rPr lang="en-AU" b="0" i="0" dirty="0">
                <a:solidFill>
                  <a:srgbClr val="000000"/>
                </a:solidFill>
                <a:effectLst/>
                <a:latin typeface="Open Sans" panose="020B0606030504020204" pitchFamily="34" charset="0"/>
              </a:rPr>
              <a:t>Ut </a:t>
            </a:r>
            <a:r>
              <a:rPr lang="en-AU" b="0" i="0" dirty="0" err="1">
                <a:solidFill>
                  <a:srgbClr val="000000"/>
                </a:solidFill>
                <a:effectLst/>
                <a:latin typeface="Open Sans" panose="020B0606030504020204" pitchFamily="34" charset="0"/>
              </a:rPr>
              <a:t>enim</a:t>
            </a:r>
            <a:r>
              <a:rPr lang="en-AU" b="0" i="0" dirty="0">
                <a:solidFill>
                  <a:srgbClr val="000000"/>
                </a:solidFill>
                <a:effectLst/>
                <a:latin typeface="Open Sans" panose="020B0606030504020204" pitchFamily="34" charset="0"/>
              </a:rPr>
              <a:t> ad minim </a:t>
            </a:r>
            <a:r>
              <a:rPr lang="en-AU" b="0" i="0" dirty="0" err="1">
                <a:solidFill>
                  <a:srgbClr val="000000"/>
                </a:solidFill>
                <a:effectLst/>
                <a:latin typeface="Open Sans" panose="020B0606030504020204" pitchFamily="34" charset="0"/>
              </a:rPr>
              <a:t>veniam</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a:t>
            </a:r>
            <a:r>
              <a:rPr lang="en-GB" dirty="0"/>
              <a:t>]</a:t>
            </a:r>
            <a:endParaRPr lang="en-US" dirty="0"/>
          </a:p>
        </p:txBody>
      </p:sp>
      <p:sp>
        <p:nvSpPr>
          <p:cNvPr id="36" name="Text Placeholder 12">
            <a:extLst>
              <a:ext uri="{FF2B5EF4-FFF2-40B4-BE49-F238E27FC236}">
                <a16:creationId xmlns:a16="http://schemas.microsoft.com/office/drawing/2014/main" id="{3F1DF0C3-A230-01CA-6BEA-2DAD085DD19A}"/>
              </a:ext>
            </a:extLst>
          </p:cNvPr>
          <p:cNvSpPr>
            <a:spLocks noGrp="1"/>
          </p:cNvSpPr>
          <p:nvPr>
            <p:ph type="body" sz="quarter" idx="21" hasCustomPrompt="1"/>
          </p:nvPr>
        </p:nvSpPr>
        <p:spPr>
          <a:xfrm>
            <a:off x="6402572" y="4148338"/>
            <a:ext cx="5257800" cy="397032"/>
          </a:xfrm>
        </p:spPr>
        <p:txBody>
          <a:bodyPr>
            <a:spAutoFit/>
          </a:bodyPr>
          <a:lstStyle>
            <a:lvl1pPr marL="0" indent="0">
              <a:buNone/>
              <a:defRPr sz="2200" b="1">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[Heading Level 3]</a:t>
            </a:r>
            <a:endParaRPr lang="en-US" dirty="0"/>
          </a:p>
        </p:txBody>
      </p:sp>
      <p:pic>
        <p:nvPicPr>
          <p:cNvPr id="2" name="Graphic 1">
            <a:extLst>
              <a:ext uri="{FF2B5EF4-FFF2-40B4-BE49-F238E27FC236}">
                <a16:creationId xmlns:a16="http://schemas.microsoft.com/office/drawing/2014/main" id="{72DB5D1B-E4A1-9406-3FB8-EFBB0AA49016}"/>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826807" y="300715"/>
            <a:ext cx="826477" cy="755452"/>
          </a:xfrm>
          <a:prstGeom prst="rect">
            <a:avLst/>
          </a:prstGeom>
        </p:spPr>
      </p:pic>
    </p:spTree>
    <p:extLst>
      <p:ext uri="{BB962C8B-B14F-4D97-AF65-F5344CB8AC3E}">
        <p14:creationId xmlns:p14="http://schemas.microsoft.com/office/powerpoint/2010/main" val="179960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855D10F9-BA63-3107-8D54-D04897A41822}"/>
              </a:ext>
            </a:extLst>
          </p:cNvPr>
          <p:cNvSpPr>
            <a:spLocks noGrp="1"/>
          </p:cNvSpPr>
          <p:nvPr>
            <p:ph type="pic" sz="quarter" idx="10"/>
          </p:nvPr>
        </p:nvSpPr>
        <p:spPr>
          <a:xfrm>
            <a:off x="838199" y="2137395"/>
            <a:ext cx="1232935" cy="1218410"/>
          </a:xfrm>
        </p:spPr>
        <p:txBody>
          <a:bodyPr anchor="ctr">
            <a:normAutofit/>
          </a:bodyPr>
          <a:lstStyle>
            <a:lvl1pPr marL="0" indent="0" algn="ctr">
              <a:buNone/>
              <a:defRPr sz="1500">
                <a:latin typeface="Arial" panose="020B0604020202020204" pitchFamily="34" charset="0"/>
                <a:cs typeface="Arial" panose="020B0604020202020204" pitchFamily="34" charset="0"/>
              </a:defRPr>
            </a:lvl1pPr>
          </a:lstStyle>
          <a:p>
            <a:endParaRPr lang="en-US" dirty="0"/>
          </a:p>
        </p:txBody>
      </p:sp>
      <p:sp>
        <p:nvSpPr>
          <p:cNvPr id="21" name="Graphic 15">
            <a:extLst>
              <a:ext uri="{FF2B5EF4-FFF2-40B4-BE49-F238E27FC236}">
                <a16:creationId xmlns:a16="http://schemas.microsoft.com/office/drawing/2014/main" id="{A47861D8-04A1-7549-81F6-909EA3CB71F4}"/>
              </a:ext>
            </a:extLst>
          </p:cNvPr>
          <p:cNvSpPr/>
          <p:nvPr userDrawn="1"/>
        </p:nvSpPr>
        <p:spPr>
          <a:xfrm>
            <a:off x="-6096" y="-6724"/>
            <a:ext cx="1460484" cy="820673"/>
          </a:xfrm>
          <a:custGeom>
            <a:avLst/>
            <a:gdLst>
              <a:gd name="connsiteX0" fmla="*/ 0 w 1460484"/>
              <a:gd name="connsiteY0" fmla="*/ 820674 h 820673"/>
              <a:gd name="connsiteX1" fmla="*/ 0 w 1460484"/>
              <a:gd name="connsiteY1" fmla="*/ 0 h 820673"/>
              <a:gd name="connsiteX2" fmla="*/ 1460484 w 1460484"/>
              <a:gd name="connsiteY2" fmla="*/ 0 h 820673"/>
              <a:gd name="connsiteX3" fmla="*/ 0 w 1460484"/>
              <a:gd name="connsiteY3" fmla="*/ 820674 h 820673"/>
            </a:gdLst>
            <a:ahLst/>
            <a:cxnLst>
              <a:cxn ang="0">
                <a:pos x="connsiteX0" y="connsiteY0"/>
              </a:cxn>
              <a:cxn ang="0">
                <a:pos x="connsiteX1" y="connsiteY1"/>
              </a:cxn>
              <a:cxn ang="0">
                <a:pos x="connsiteX2" y="connsiteY2"/>
              </a:cxn>
              <a:cxn ang="0">
                <a:pos x="connsiteX3" y="connsiteY3"/>
              </a:cxn>
            </a:cxnLst>
            <a:rect l="l" t="t" r="r" b="b"/>
            <a:pathLst>
              <a:path w="1460484" h="820673">
                <a:moveTo>
                  <a:pt x="0" y="820674"/>
                </a:moveTo>
                <a:lnTo>
                  <a:pt x="0" y="0"/>
                </a:lnTo>
                <a:lnTo>
                  <a:pt x="1460484" y="0"/>
                </a:lnTo>
                <a:cubicBezTo>
                  <a:pt x="567804" y="0"/>
                  <a:pt x="111451" y="553653"/>
                  <a:pt x="0" y="820674"/>
                </a:cubicBezTo>
                <a:close/>
              </a:path>
            </a:pathLst>
          </a:custGeom>
          <a:solidFill>
            <a:srgbClr val="F38939"/>
          </a:solidFill>
          <a:ln w="4285" cap="flat">
            <a:noFill/>
            <a:prstDash val="solid"/>
            <a:miter/>
          </a:ln>
        </p:spPr>
        <p:txBody>
          <a:bodyPr rtlCol="0" anchor="ctr"/>
          <a:lstStyle/>
          <a:p>
            <a:endParaRPr lang="en-US"/>
          </a:p>
        </p:txBody>
      </p:sp>
      <p:sp>
        <p:nvSpPr>
          <p:cNvPr id="37" name="Title 1">
            <a:extLst>
              <a:ext uri="{FF2B5EF4-FFF2-40B4-BE49-F238E27FC236}">
                <a16:creationId xmlns:a16="http://schemas.microsoft.com/office/drawing/2014/main" id="{CB228CD3-BC4B-0C32-04D8-C2D0FAC42278}"/>
              </a:ext>
            </a:extLst>
          </p:cNvPr>
          <p:cNvSpPr>
            <a:spLocks noGrp="1"/>
          </p:cNvSpPr>
          <p:nvPr>
            <p:ph type="title" hasCustomPrompt="1"/>
          </p:nvPr>
        </p:nvSpPr>
        <p:spPr>
          <a:xfrm>
            <a:off x="838200" y="840074"/>
            <a:ext cx="5257800" cy="701731"/>
          </a:xfrm>
        </p:spPr>
        <p:txBody>
          <a:bodyPr wrap="square" anchor="t">
            <a:spAutoFit/>
          </a:bodyPr>
          <a:lstStyle>
            <a:lvl1pPr>
              <a:defRPr b="1">
                <a:solidFill>
                  <a:srgbClr val="062E4A"/>
                </a:solidFill>
                <a:latin typeface="Arial" panose="020B0604020202020204" pitchFamily="34" charset="0"/>
                <a:cs typeface="Arial" panose="020B0604020202020204" pitchFamily="34" charset="0"/>
              </a:defRPr>
            </a:lvl1pPr>
          </a:lstStyle>
          <a:p>
            <a:r>
              <a:rPr lang="en-GB" dirty="0"/>
              <a:t>[Heading Level 1]</a:t>
            </a:r>
            <a:endParaRPr lang="en-US" dirty="0"/>
          </a:p>
        </p:txBody>
      </p:sp>
      <p:pic>
        <p:nvPicPr>
          <p:cNvPr id="24" name="Graphic 23">
            <a:extLst>
              <a:ext uri="{FF2B5EF4-FFF2-40B4-BE49-F238E27FC236}">
                <a16:creationId xmlns:a16="http://schemas.microsoft.com/office/drawing/2014/main" id="{93432A3D-3F70-18C1-E1C7-178E0FC6A8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3449" y="6251944"/>
            <a:ext cx="1020939" cy="262364"/>
          </a:xfrm>
          <a:prstGeom prst="rect">
            <a:avLst/>
          </a:prstGeom>
        </p:spPr>
      </p:pic>
      <p:pic>
        <p:nvPicPr>
          <p:cNvPr id="26" name="Graphic 25">
            <a:extLst>
              <a:ext uri="{FF2B5EF4-FFF2-40B4-BE49-F238E27FC236}">
                <a16:creationId xmlns:a16="http://schemas.microsoft.com/office/drawing/2014/main" id="{794A80B1-5216-D7F6-D342-222880F8A6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259946" y="6312985"/>
            <a:ext cx="2393339" cy="180503"/>
          </a:xfrm>
          <a:prstGeom prst="rect">
            <a:avLst/>
          </a:prstGeom>
        </p:spPr>
      </p:pic>
      <p:pic>
        <p:nvPicPr>
          <p:cNvPr id="27" name="Graphic 26">
            <a:extLst>
              <a:ext uri="{FF2B5EF4-FFF2-40B4-BE49-F238E27FC236}">
                <a16:creationId xmlns:a16="http://schemas.microsoft.com/office/drawing/2014/main" id="{5EEC0A80-B144-C0F7-3555-0B1FB44C3DD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67053" y="6257710"/>
            <a:ext cx="1714799" cy="257220"/>
          </a:xfrm>
          <a:prstGeom prst="rect">
            <a:avLst/>
          </a:prstGeom>
        </p:spPr>
      </p:pic>
      <p:sp>
        <p:nvSpPr>
          <p:cNvPr id="33" name="Text Placeholder 12">
            <a:extLst>
              <a:ext uri="{FF2B5EF4-FFF2-40B4-BE49-F238E27FC236}">
                <a16:creationId xmlns:a16="http://schemas.microsoft.com/office/drawing/2014/main" id="{5DD0B088-3577-C7A7-FC23-9FB3AB674921}"/>
              </a:ext>
            </a:extLst>
          </p:cNvPr>
          <p:cNvSpPr>
            <a:spLocks noGrp="1"/>
          </p:cNvSpPr>
          <p:nvPr>
            <p:ph type="body" sz="quarter" idx="22" hasCustomPrompt="1"/>
          </p:nvPr>
        </p:nvSpPr>
        <p:spPr>
          <a:xfrm>
            <a:off x="8224282" y="3523881"/>
            <a:ext cx="3343939" cy="1836647"/>
          </a:xfrm>
          <a:prstGeom prst="roundRect">
            <a:avLst>
              <a:gd name="adj" fmla="val 5242"/>
            </a:avLst>
          </a:prstGeom>
          <a:solidFill>
            <a:schemeClr val="bg1">
              <a:lumMod val="95000"/>
            </a:schemeClr>
          </a:solidFill>
          <a:effectLst>
            <a:outerShdw blurRad="63500" dist="12700" dir="2700000" algn="ctr" rotWithShape="0">
              <a:schemeClr val="tx1">
                <a:alpha val="40000"/>
              </a:schemeClr>
            </a:outerShdw>
          </a:effectLst>
        </p:spPr>
        <p:txBody>
          <a:bodyPr wrap="square" lIns="180000" tIns="216000" rIns="180000" bIns="180000">
            <a:spAutoFit/>
          </a:bodyPr>
          <a:lstStyle>
            <a:lvl1pPr marL="0" indent="0">
              <a:lnSpc>
                <a:spcPct val="100000"/>
              </a:lnSpc>
              <a:buNone/>
              <a:defRPr sz="1500" b="0" i="0">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[Body text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tempor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incididunt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ut</a:t>
            </a:r>
            <a:r>
              <a:rPr lang="en-AU" b="0" i="0" dirty="0">
                <a:solidFill>
                  <a:srgbClr val="000000"/>
                </a:solidFill>
                <a:effectLst/>
                <a:latin typeface="Open Sans" panose="020B0606030504020204" pitchFamily="34" charset="0"/>
              </a:rPr>
              <a:t> labore et dolore magna </a:t>
            </a:r>
            <a:r>
              <a:rPr lang="en-AU" b="0" i="0" dirty="0" err="1">
                <a:solidFill>
                  <a:srgbClr val="000000"/>
                </a:solidFill>
                <a:effectLst/>
                <a:latin typeface="Open Sans" panose="020B0606030504020204" pitchFamily="34" charset="0"/>
              </a:rPr>
              <a:t>aliqua</a:t>
            </a:r>
            <a:r>
              <a:rPr lang="en-AU" b="0" i="0" dirty="0">
                <a:solidFill>
                  <a:srgbClr val="000000"/>
                </a:solidFill>
                <a:effectLst/>
                <a:latin typeface="Open Sans" panose="020B0606030504020204" pitchFamily="34" charset="0"/>
              </a:rPr>
              <a:t>. Ut </a:t>
            </a:r>
            <a:r>
              <a:rPr lang="en-AU" b="0" i="0" dirty="0" err="1">
                <a:solidFill>
                  <a:srgbClr val="000000"/>
                </a:solidFill>
                <a:effectLst/>
                <a:latin typeface="Open Sans" panose="020B0606030504020204" pitchFamily="34" charset="0"/>
              </a:rPr>
              <a:t>enim</a:t>
            </a:r>
            <a:r>
              <a:rPr lang="en-AU" b="0" i="0" dirty="0">
                <a:solidFill>
                  <a:srgbClr val="000000"/>
                </a:solidFill>
                <a:effectLst/>
                <a:latin typeface="Open Sans" panose="020B0606030504020204" pitchFamily="34" charset="0"/>
              </a:rPr>
              <a:t> ad minim </a:t>
            </a:r>
            <a:r>
              <a:rPr lang="en-AU" b="0" i="0" dirty="0" err="1">
                <a:solidFill>
                  <a:srgbClr val="000000"/>
                </a:solidFill>
                <a:effectLst/>
                <a:latin typeface="Open Sans" panose="020B0606030504020204" pitchFamily="34" charset="0"/>
              </a:rPr>
              <a:t>veniam</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a:t>
            </a:r>
            <a:r>
              <a:rPr lang="en-GB" dirty="0"/>
              <a:t>]</a:t>
            </a:r>
            <a:endParaRPr lang="en-US" dirty="0"/>
          </a:p>
        </p:txBody>
      </p:sp>
      <p:sp>
        <p:nvSpPr>
          <p:cNvPr id="34" name="Picture Placeholder 19">
            <a:extLst>
              <a:ext uri="{FF2B5EF4-FFF2-40B4-BE49-F238E27FC236}">
                <a16:creationId xmlns:a16="http://schemas.microsoft.com/office/drawing/2014/main" id="{01F32CB8-EE34-C98C-0528-46ED1150D07D}"/>
              </a:ext>
            </a:extLst>
          </p:cNvPr>
          <p:cNvSpPr>
            <a:spLocks noGrp="1"/>
          </p:cNvSpPr>
          <p:nvPr>
            <p:ph type="pic" sz="quarter" idx="23"/>
          </p:nvPr>
        </p:nvSpPr>
        <p:spPr>
          <a:xfrm>
            <a:off x="4531241" y="2137395"/>
            <a:ext cx="1232935" cy="1218410"/>
          </a:xfrm>
        </p:spPr>
        <p:txBody>
          <a:bodyPr anchor="ctr">
            <a:normAutofit/>
          </a:bodyPr>
          <a:lstStyle>
            <a:lvl1pPr marL="0" indent="0" algn="ctr">
              <a:buNone/>
              <a:defRPr sz="1500">
                <a:latin typeface="Arial" panose="020B0604020202020204" pitchFamily="34" charset="0"/>
                <a:cs typeface="Arial" panose="020B0604020202020204" pitchFamily="34" charset="0"/>
              </a:defRPr>
            </a:lvl1pPr>
          </a:lstStyle>
          <a:p>
            <a:endParaRPr lang="en-US" dirty="0"/>
          </a:p>
        </p:txBody>
      </p:sp>
      <p:sp>
        <p:nvSpPr>
          <p:cNvPr id="35" name="Picture Placeholder 19">
            <a:extLst>
              <a:ext uri="{FF2B5EF4-FFF2-40B4-BE49-F238E27FC236}">
                <a16:creationId xmlns:a16="http://schemas.microsoft.com/office/drawing/2014/main" id="{BEB7462F-0049-8FEF-504D-CFE40B80E32A}"/>
              </a:ext>
            </a:extLst>
          </p:cNvPr>
          <p:cNvSpPr>
            <a:spLocks noGrp="1"/>
          </p:cNvSpPr>
          <p:nvPr>
            <p:ph type="pic" sz="quarter" idx="24"/>
          </p:nvPr>
        </p:nvSpPr>
        <p:spPr>
          <a:xfrm>
            <a:off x="8224282" y="2137395"/>
            <a:ext cx="1232935" cy="1218410"/>
          </a:xfrm>
        </p:spPr>
        <p:txBody>
          <a:bodyPr anchor="ctr">
            <a:normAutofit/>
          </a:bodyPr>
          <a:lstStyle>
            <a:lvl1pPr marL="0" indent="0" algn="ctr">
              <a:buNone/>
              <a:defRPr sz="1500">
                <a:latin typeface="Arial" panose="020B0604020202020204" pitchFamily="34" charset="0"/>
                <a:cs typeface="Arial" panose="020B0604020202020204" pitchFamily="34" charset="0"/>
              </a:defRPr>
            </a:lvl1pPr>
          </a:lstStyle>
          <a:p>
            <a:endParaRPr lang="en-US" dirty="0"/>
          </a:p>
        </p:txBody>
      </p:sp>
      <p:sp>
        <p:nvSpPr>
          <p:cNvPr id="36" name="Text Placeholder 12">
            <a:extLst>
              <a:ext uri="{FF2B5EF4-FFF2-40B4-BE49-F238E27FC236}">
                <a16:creationId xmlns:a16="http://schemas.microsoft.com/office/drawing/2014/main" id="{F984CA43-11C5-E439-4CDD-E7BE249A6BC7}"/>
              </a:ext>
            </a:extLst>
          </p:cNvPr>
          <p:cNvSpPr>
            <a:spLocks noGrp="1"/>
          </p:cNvSpPr>
          <p:nvPr>
            <p:ph type="body" sz="quarter" idx="25" hasCustomPrompt="1"/>
          </p:nvPr>
        </p:nvSpPr>
        <p:spPr>
          <a:xfrm>
            <a:off x="4531240" y="3523881"/>
            <a:ext cx="3343939" cy="1836647"/>
          </a:xfrm>
          <a:prstGeom prst="roundRect">
            <a:avLst>
              <a:gd name="adj" fmla="val 5242"/>
            </a:avLst>
          </a:prstGeom>
          <a:solidFill>
            <a:schemeClr val="bg1">
              <a:lumMod val="95000"/>
            </a:schemeClr>
          </a:solidFill>
          <a:effectLst>
            <a:outerShdw blurRad="63500" dist="12700" dir="2700000" algn="ctr" rotWithShape="0">
              <a:schemeClr val="tx1">
                <a:alpha val="40000"/>
              </a:schemeClr>
            </a:outerShdw>
          </a:effectLst>
        </p:spPr>
        <p:txBody>
          <a:bodyPr wrap="square" lIns="180000" tIns="216000" rIns="180000" bIns="180000">
            <a:spAutoFit/>
          </a:bodyPr>
          <a:lstStyle>
            <a:lvl1pPr marL="0" indent="0">
              <a:lnSpc>
                <a:spcPct val="100000"/>
              </a:lnSpc>
              <a:buNone/>
              <a:defRPr sz="1500" b="0" i="0">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[Body text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tempor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incididunt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ut</a:t>
            </a:r>
            <a:r>
              <a:rPr lang="en-AU" b="0" i="0" dirty="0">
                <a:solidFill>
                  <a:srgbClr val="000000"/>
                </a:solidFill>
                <a:effectLst/>
                <a:latin typeface="Open Sans" panose="020B0606030504020204" pitchFamily="34" charset="0"/>
              </a:rPr>
              <a:t> labore et dolore magna </a:t>
            </a:r>
            <a:r>
              <a:rPr lang="en-AU" b="0" i="0" dirty="0" err="1">
                <a:solidFill>
                  <a:srgbClr val="000000"/>
                </a:solidFill>
                <a:effectLst/>
                <a:latin typeface="Open Sans" panose="020B0606030504020204" pitchFamily="34" charset="0"/>
              </a:rPr>
              <a:t>aliqua</a:t>
            </a:r>
            <a:r>
              <a:rPr lang="en-AU" b="0" i="0" dirty="0">
                <a:solidFill>
                  <a:srgbClr val="000000"/>
                </a:solidFill>
                <a:effectLst/>
                <a:latin typeface="Open Sans" panose="020B0606030504020204" pitchFamily="34" charset="0"/>
              </a:rPr>
              <a:t>. Ut </a:t>
            </a:r>
            <a:r>
              <a:rPr lang="en-AU" b="0" i="0" dirty="0" err="1">
                <a:solidFill>
                  <a:srgbClr val="000000"/>
                </a:solidFill>
                <a:effectLst/>
                <a:latin typeface="Open Sans" panose="020B0606030504020204" pitchFamily="34" charset="0"/>
              </a:rPr>
              <a:t>enim</a:t>
            </a:r>
            <a:r>
              <a:rPr lang="en-AU" b="0" i="0" dirty="0">
                <a:solidFill>
                  <a:srgbClr val="000000"/>
                </a:solidFill>
                <a:effectLst/>
                <a:latin typeface="Open Sans" panose="020B0606030504020204" pitchFamily="34" charset="0"/>
              </a:rPr>
              <a:t> ad minim </a:t>
            </a:r>
            <a:r>
              <a:rPr lang="en-AU" b="0" i="0" dirty="0" err="1">
                <a:solidFill>
                  <a:srgbClr val="000000"/>
                </a:solidFill>
                <a:effectLst/>
                <a:latin typeface="Open Sans" panose="020B0606030504020204" pitchFamily="34" charset="0"/>
              </a:rPr>
              <a:t>veniam</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a:t>
            </a:r>
            <a:r>
              <a:rPr lang="en-GB" dirty="0"/>
              <a:t>]</a:t>
            </a:r>
            <a:endParaRPr lang="en-US" dirty="0"/>
          </a:p>
        </p:txBody>
      </p:sp>
      <p:sp>
        <p:nvSpPr>
          <p:cNvPr id="39" name="Text Placeholder 12">
            <a:extLst>
              <a:ext uri="{FF2B5EF4-FFF2-40B4-BE49-F238E27FC236}">
                <a16:creationId xmlns:a16="http://schemas.microsoft.com/office/drawing/2014/main" id="{B5C98C22-B85E-91F1-DF19-6A7650354487}"/>
              </a:ext>
            </a:extLst>
          </p:cNvPr>
          <p:cNvSpPr>
            <a:spLocks noGrp="1"/>
          </p:cNvSpPr>
          <p:nvPr>
            <p:ph type="body" sz="quarter" idx="26" hasCustomPrompt="1"/>
          </p:nvPr>
        </p:nvSpPr>
        <p:spPr>
          <a:xfrm>
            <a:off x="838199" y="3523881"/>
            <a:ext cx="3343939" cy="1836647"/>
          </a:xfrm>
          <a:prstGeom prst="roundRect">
            <a:avLst>
              <a:gd name="adj" fmla="val 5242"/>
            </a:avLst>
          </a:prstGeom>
          <a:solidFill>
            <a:schemeClr val="bg1">
              <a:lumMod val="95000"/>
            </a:schemeClr>
          </a:solidFill>
          <a:effectLst>
            <a:outerShdw blurRad="63500" dist="12700" dir="2700000" algn="ctr" rotWithShape="0">
              <a:schemeClr val="tx1">
                <a:alpha val="40000"/>
              </a:schemeClr>
            </a:outerShdw>
          </a:effectLst>
        </p:spPr>
        <p:txBody>
          <a:bodyPr wrap="square" lIns="180000" tIns="216000" rIns="180000" bIns="180000">
            <a:spAutoFit/>
          </a:bodyPr>
          <a:lstStyle>
            <a:lvl1pPr marL="0" indent="0">
              <a:lnSpc>
                <a:spcPct val="100000"/>
              </a:lnSpc>
              <a:buNone/>
              <a:defRPr sz="1500" b="0" i="0">
                <a:solidFill>
                  <a:srgbClr val="062E4A"/>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[Body text </a:t>
            </a:r>
            <a:r>
              <a:rPr lang="en-AU" b="0" i="0" dirty="0">
                <a:solidFill>
                  <a:srgbClr val="000000"/>
                </a:solidFill>
                <a:effectLst/>
                <a:latin typeface="Open Sans" panose="020B0606030504020204" pitchFamily="34" charset="0"/>
              </a:rPr>
              <a:t>Lorem ipsum </a:t>
            </a:r>
            <a:r>
              <a:rPr lang="en-AU" b="0" i="0" dirty="0" err="1">
                <a:solidFill>
                  <a:srgbClr val="000000"/>
                </a:solidFill>
                <a:effectLst/>
                <a:latin typeface="Open Sans" panose="020B0606030504020204" pitchFamily="34" charset="0"/>
              </a:rPr>
              <a:t>dolor</a:t>
            </a:r>
            <a:r>
              <a:rPr lang="en-AU" b="0" i="0" dirty="0">
                <a:solidFill>
                  <a:srgbClr val="000000"/>
                </a:solidFill>
                <a:effectLst/>
                <a:latin typeface="Open Sans" panose="020B0606030504020204" pitchFamily="34" charset="0"/>
              </a:rPr>
              <a:t> sit </a:t>
            </a:r>
            <a:r>
              <a:rPr lang="en-AU" b="0" i="0" dirty="0" err="1">
                <a:solidFill>
                  <a:srgbClr val="000000"/>
                </a:solidFill>
                <a:effectLst/>
                <a:latin typeface="Open Sans" panose="020B0606030504020204" pitchFamily="34" charset="0"/>
              </a:rPr>
              <a:t>amet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consectetur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adipiscing</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elit</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tempor</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incididunt</a:t>
            </a:r>
            <a:r>
              <a:rPr lang="en-AU" b="0" i="0" dirty="0">
                <a:solidFill>
                  <a:srgbClr val="000000"/>
                </a:solidFill>
                <a:effectLst/>
                <a:latin typeface="Open Sans" panose="020B0606030504020204" pitchFamily="34" charset="0"/>
              </a:rPr>
              <a:t> </a:t>
            </a:r>
            <a:r>
              <a:rPr lang="en-AU" b="0" i="0" dirty="0" err="1">
                <a:solidFill>
                  <a:srgbClr val="000000"/>
                </a:solidFill>
                <a:effectLst/>
                <a:latin typeface="Open Sans" panose="020B0606030504020204" pitchFamily="34" charset="0"/>
              </a:rPr>
              <a:t>ut</a:t>
            </a:r>
            <a:r>
              <a:rPr lang="en-AU" b="0" i="0" dirty="0">
                <a:solidFill>
                  <a:srgbClr val="000000"/>
                </a:solidFill>
                <a:effectLst/>
                <a:latin typeface="Open Sans" panose="020B0606030504020204" pitchFamily="34" charset="0"/>
              </a:rPr>
              <a:t> labore et dolore magna </a:t>
            </a:r>
            <a:r>
              <a:rPr lang="en-AU" b="0" i="0" dirty="0" err="1">
                <a:solidFill>
                  <a:srgbClr val="000000"/>
                </a:solidFill>
                <a:effectLst/>
                <a:latin typeface="Open Sans" panose="020B0606030504020204" pitchFamily="34" charset="0"/>
              </a:rPr>
              <a:t>aliqua</a:t>
            </a:r>
            <a:r>
              <a:rPr lang="en-AU" b="0" i="0" dirty="0">
                <a:solidFill>
                  <a:srgbClr val="000000"/>
                </a:solidFill>
                <a:effectLst/>
                <a:latin typeface="Open Sans" panose="020B0606030504020204" pitchFamily="34" charset="0"/>
              </a:rPr>
              <a:t>. Ut </a:t>
            </a:r>
            <a:r>
              <a:rPr lang="en-AU" b="0" i="0" dirty="0" err="1">
                <a:solidFill>
                  <a:srgbClr val="000000"/>
                </a:solidFill>
                <a:effectLst/>
                <a:latin typeface="Open Sans" panose="020B0606030504020204" pitchFamily="34" charset="0"/>
              </a:rPr>
              <a:t>enim</a:t>
            </a:r>
            <a:r>
              <a:rPr lang="en-AU" b="0" i="0" dirty="0">
                <a:solidFill>
                  <a:srgbClr val="000000"/>
                </a:solidFill>
                <a:effectLst/>
                <a:latin typeface="Open Sans" panose="020B0606030504020204" pitchFamily="34" charset="0"/>
              </a:rPr>
              <a:t> ad minim </a:t>
            </a:r>
            <a:r>
              <a:rPr lang="en-AU" b="0" i="0" dirty="0" err="1">
                <a:solidFill>
                  <a:srgbClr val="000000"/>
                </a:solidFill>
                <a:effectLst/>
                <a:latin typeface="Open Sans" panose="020B0606030504020204" pitchFamily="34" charset="0"/>
              </a:rPr>
              <a:t>veniam</a:t>
            </a:r>
            <a:r>
              <a:rPr lang="en-AU" b="0" i="0" dirty="0">
                <a:solidFill>
                  <a:srgbClr val="000000"/>
                </a:solidFill>
                <a:effectLst/>
                <a:latin typeface="Open Sans" panose="020B0606030504020204" pitchFamily="34" charset="0"/>
              </a:rPr>
              <a:t> sed do </a:t>
            </a:r>
            <a:r>
              <a:rPr lang="en-AU" b="0" i="0" dirty="0" err="1">
                <a:solidFill>
                  <a:srgbClr val="000000"/>
                </a:solidFill>
                <a:effectLst/>
                <a:latin typeface="Open Sans" panose="020B0606030504020204" pitchFamily="34" charset="0"/>
              </a:rPr>
              <a:t>eiusmod</a:t>
            </a:r>
            <a:r>
              <a:rPr lang="en-AU" b="0" i="0" dirty="0">
                <a:solidFill>
                  <a:srgbClr val="000000"/>
                </a:solidFill>
                <a:effectLst/>
                <a:latin typeface="Open Sans" panose="020B0606030504020204" pitchFamily="34" charset="0"/>
              </a:rPr>
              <a:t>.</a:t>
            </a:r>
            <a:r>
              <a:rPr lang="en-GB" dirty="0"/>
              <a:t>]</a:t>
            </a:r>
            <a:endParaRPr lang="en-US" dirty="0"/>
          </a:p>
        </p:txBody>
      </p:sp>
      <p:pic>
        <p:nvPicPr>
          <p:cNvPr id="2" name="Graphic 1">
            <a:extLst>
              <a:ext uri="{FF2B5EF4-FFF2-40B4-BE49-F238E27FC236}">
                <a16:creationId xmlns:a16="http://schemas.microsoft.com/office/drawing/2014/main" id="{479441C8-7E82-048F-A8DC-6201EB2A3CD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826807" y="300715"/>
            <a:ext cx="826477" cy="755452"/>
          </a:xfrm>
          <a:prstGeom prst="rect">
            <a:avLst/>
          </a:prstGeom>
        </p:spPr>
      </p:pic>
    </p:spTree>
    <p:extLst>
      <p:ext uri="{BB962C8B-B14F-4D97-AF65-F5344CB8AC3E}">
        <p14:creationId xmlns:p14="http://schemas.microsoft.com/office/powerpoint/2010/main" val="31863133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FFB2B3-6CD0-3144-897F-087BF9FA5D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28E5318-CEEB-EE53-B1CF-65F666612B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EC4476-AA40-0605-9AE9-F5BC99357F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8B0E3C0-7F39-DE48-9C9F-8F2CDAA44D18}" type="datetimeFigureOut">
              <a:rPr lang="en-US" smtClean="0"/>
              <a:t>3/24/2026</a:t>
            </a:fld>
            <a:endParaRPr lang="en-US"/>
          </a:p>
        </p:txBody>
      </p:sp>
      <p:sp>
        <p:nvSpPr>
          <p:cNvPr id="5" name="Footer Placeholder 4">
            <a:extLst>
              <a:ext uri="{FF2B5EF4-FFF2-40B4-BE49-F238E27FC236}">
                <a16:creationId xmlns:a16="http://schemas.microsoft.com/office/drawing/2014/main" id="{08BA2879-FBA0-08F2-9766-D4F38787B0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50299B-E5F9-4636-71D2-11ECDE4D03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9B3634-0D38-9440-B0E1-CCA69D82E11D}" type="slidenum">
              <a:rPr lang="en-US" smtClean="0"/>
              <a:t>‹#›</a:t>
            </a:fld>
            <a:endParaRPr lang="en-US"/>
          </a:p>
        </p:txBody>
      </p:sp>
    </p:spTree>
    <p:extLst>
      <p:ext uri="{BB962C8B-B14F-4D97-AF65-F5344CB8AC3E}">
        <p14:creationId xmlns:p14="http://schemas.microsoft.com/office/powerpoint/2010/main" val="118809514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2" r:id="rId3"/>
    <p:sldLayoutId id="2147483651" r:id="rId4"/>
    <p:sldLayoutId id="2147483650" r:id="rId5"/>
    <p:sldLayoutId id="2147483665" r:id="rId6"/>
    <p:sldLayoutId id="2147483661" r:id="rId7"/>
    <p:sldLayoutId id="2147483652" r:id="rId8"/>
    <p:sldLayoutId id="2147483660" r:id="rId9"/>
    <p:sldLayoutId id="2147483663" r:id="rId10"/>
    <p:sldLayoutId id="2147483664"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AA2668-D548-9EA4-D1A0-6A4263103503}"/>
              </a:ext>
            </a:extLst>
          </p:cNvPr>
          <p:cNvSpPr>
            <a:spLocks noGrp="1"/>
          </p:cNvSpPr>
          <p:nvPr>
            <p:ph type="body" idx="10"/>
          </p:nvPr>
        </p:nvSpPr>
        <p:spPr/>
        <p:txBody>
          <a:bodyPr/>
          <a:lstStyle/>
          <a:p>
            <a:r>
              <a:rPr lang="en-US" dirty="0"/>
              <a:t>24 March 2026</a:t>
            </a:r>
          </a:p>
        </p:txBody>
      </p:sp>
      <p:sp>
        <p:nvSpPr>
          <p:cNvPr id="3" name="Title 2">
            <a:extLst>
              <a:ext uri="{FF2B5EF4-FFF2-40B4-BE49-F238E27FC236}">
                <a16:creationId xmlns:a16="http://schemas.microsoft.com/office/drawing/2014/main" id="{387D11E9-2742-A6D7-991E-059D3989E824}"/>
              </a:ext>
            </a:extLst>
          </p:cNvPr>
          <p:cNvSpPr>
            <a:spLocks noGrp="1"/>
          </p:cNvSpPr>
          <p:nvPr>
            <p:ph type="title"/>
          </p:nvPr>
        </p:nvSpPr>
        <p:spPr/>
        <p:txBody>
          <a:bodyPr/>
          <a:lstStyle/>
          <a:p>
            <a:r>
              <a:rPr lang="en-US" sz="4400" dirty="0"/>
              <a:t>Disability Inclusion: Employment, Education and Community Attitudes</a:t>
            </a:r>
          </a:p>
        </p:txBody>
      </p:sp>
      <p:sp>
        <p:nvSpPr>
          <p:cNvPr id="5" name="Text Placeholder 4">
            <a:extLst>
              <a:ext uri="{FF2B5EF4-FFF2-40B4-BE49-F238E27FC236}">
                <a16:creationId xmlns:a16="http://schemas.microsoft.com/office/drawing/2014/main" id="{D3B8C82B-30D6-6445-2EA1-1AAD7E557C47}"/>
              </a:ext>
            </a:extLst>
          </p:cNvPr>
          <p:cNvSpPr>
            <a:spLocks noGrp="1"/>
          </p:cNvSpPr>
          <p:nvPr>
            <p:ph type="body" sz="quarter" idx="11"/>
          </p:nvPr>
        </p:nvSpPr>
        <p:spPr/>
        <p:txBody>
          <a:bodyPr/>
          <a:lstStyle/>
          <a:p>
            <a:r>
              <a:rPr lang="en-US" dirty="0"/>
              <a:t>Haley Zilberberg</a:t>
            </a:r>
            <a:endParaRPr lang="en-AU" dirty="0"/>
          </a:p>
        </p:txBody>
      </p:sp>
      <p:sp>
        <p:nvSpPr>
          <p:cNvPr id="6" name="Text Placeholder 5">
            <a:extLst>
              <a:ext uri="{FF2B5EF4-FFF2-40B4-BE49-F238E27FC236}">
                <a16:creationId xmlns:a16="http://schemas.microsoft.com/office/drawing/2014/main" id="{001122BC-72BC-5822-BA33-62EA80A9949F}"/>
              </a:ext>
            </a:extLst>
          </p:cNvPr>
          <p:cNvSpPr>
            <a:spLocks noGrp="1"/>
          </p:cNvSpPr>
          <p:nvPr>
            <p:ph type="body" sz="quarter" idx="12"/>
          </p:nvPr>
        </p:nvSpPr>
        <p:spPr/>
        <p:txBody>
          <a:bodyPr/>
          <a:lstStyle/>
          <a:p>
            <a:r>
              <a:rPr lang="en-US" dirty="0"/>
              <a:t>Maribyrnong City Council</a:t>
            </a:r>
            <a:endParaRPr lang="en-AU" dirty="0"/>
          </a:p>
        </p:txBody>
      </p:sp>
      <p:pic>
        <p:nvPicPr>
          <p:cNvPr id="9" name="Picture Placeholder 8">
            <a:extLst>
              <a:ext uri="{FF2B5EF4-FFF2-40B4-BE49-F238E27FC236}">
                <a16:creationId xmlns:a16="http://schemas.microsoft.com/office/drawing/2014/main" id="{D03C6E01-0D98-8921-B0B8-8F155499A0A0}"/>
              </a:ext>
            </a:extLst>
          </p:cNvPr>
          <p:cNvPicPr>
            <a:picLocks noGrp="1" noChangeAspect="1"/>
          </p:cNvPicPr>
          <p:nvPr>
            <p:ph type="pic" sz="quarter" idx="15"/>
          </p:nvPr>
        </p:nvPicPr>
        <p:blipFill>
          <a:blip r:embed="rId2"/>
          <a:srcRect l="4730" r="4730"/>
          <a:stretch>
            <a:fillRect/>
          </a:stretch>
        </p:blipFill>
        <p:spPr>
          <a:prstGeom prst="ellipse">
            <a:avLst/>
          </a:prstGeom>
          <a:solidFill>
            <a:srgbClr val="559CAD"/>
          </a:solidFill>
        </p:spPr>
      </p:pic>
      <p:pic>
        <p:nvPicPr>
          <p:cNvPr id="4" name="Picture 3">
            <a:extLst>
              <a:ext uri="{FF2B5EF4-FFF2-40B4-BE49-F238E27FC236}">
                <a16:creationId xmlns:a16="http://schemas.microsoft.com/office/drawing/2014/main" id="{3AACC1D2-CC66-A3B4-2918-90E5A98AE93F}"/>
              </a:ext>
            </a:extLst>
          </p:cNvPr>
          <p:cNvPicPr>
            <a:picLocks noChangeAspect="1"/>
          </p:cNvPicPr>
          <p:nvPr/>
        </p:nvPicPr>
        <p:blipFill>
          <a:blip r:embed="rId3"/>
          <a:stretch>
            <a:fillRect/>
          </a:stretch>
        </p:blipFill>
        <p:spPr>
          <a:xfrm>
            <a:off x="5071293" y="379955"/>
            <a:ext cx="1913898" cy="1804533"/>
          </a:xfrm>
          <a:prstGeom prst="rect">
            <a:avLst/>
          </a:prstGeom>
        </p:spPr>
      </p:pic>
    </p:spTree>
    <p:extLst>
      <p:ext uri="{BB962C8B-B14F-4D97-AF65-F5344CB8AC3E}">
        <p14:creationId xmlns:p14="http://schemas.microsoft.com/office/powerpoint/2010/main" val="110204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D148-D462-DCFE-9460-F1DFEBE6FE98}"/>
              </a:ext>
            </a:extLst>
          </p:cNvPr>
          <p:cNvSpPr>
            <a:spLocks noGrp="1"/>
          </p:cNvSpPr>
          <p:nvPr>
            <p:ph type="title"/>
          </p:nvPr>
        </p:nvSpPr>
        <p:spPr/>
        <p:txBody>
          <a:bodyPr/>
          <a:lstStyle/>
          <a:p>
            <a:r>
              <a:rPr lang="en-US" dirty="0"/>
              <a:t>Why it matters</a:t>
            </a:r>
          </a:p>
        </p:txBody>
      </p:sp>
      <p:sp>
        <p:nvSpPr>
          <p:cNvPr id="4" name="Text Placeholder 3">
            <a:extLst>
              <a:ext uri="{FF2B5EF4-FFF2-40B4-BE49-F238E27FC236}">
                <a16:creationId xmlns:a16="http://schemas.microsoft.com/office/drawing/2014/main" id="{FC35019A-E44A-0717-3933-25F3EBE0B0FE}"/>
              </a:ext>
            </a:extLst>
          </p:cNvPr>
          <p:cNvSpPr>
            <a:spLocks noGrp="1"/>
          </p:cNvSpPr>
          <p:nvPr>
            <p:ph type="body" sz="quarter" idx="15"/>
          </p:nvPr>
        </p:nvSpPr>
        <p:spPr>
          <a:xfrm>
            <a:off x="8096255" y="1926906"/>
            <a:ext cx="3809999" cy="3647152"/>
          </a:xfrm>
        </p:spPr>
        <p:txBody>
          <a:bodyPr/>
          <a:lstStyle/>
          <a:p>
            <a:pPr marL="285750" indent="-285750">
              <a:buFont typeface="Arial" panose="020B0604020202020204" pitchFamily="34" charset="0"/>
              <a:buChar char="•"/>
            </a:pPr>
            <a:r>
              <a:rPr lang="en-AU" sz="1600" dirty="0"/>
              <a:t>Over 1 in 5 people living in Australia has a disability according to the Australian Bureau of Statistics, equalling over 5.5 million people across the country. </a:t>
            </a:r>
          </a:p>
          <a:p>
            <a:pPr marL="285750" indent="-285750">
              <a:buFont typeface="Arial" panose="020B0604020202020204" pitchFamily="34" charset="0"/>
              <a:buChar char="•"/>
            </a:pPr>
            <a:r>
              <a:rPr lang="en-AU" sz="1600" dirty="0"/>
              <a:t>Including people with disabilities in the community, through inclusive education, employment opportunities, and inclusive communities is a benefit to everyone.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endParaRPr lang="en-AU" dirty="0"/>
          </a:p>
        </p:txBody>
      </p:sp>
      <p:sp>
        <p:nvSpPr>
          <p:cNvPr id="3" name="Text Placeholder 2">
            <a:extLst>
              <a:ext uri="{FF2B5EF4-FFF2-40B4-BE49-F238E27FC236}">
                <a16:creationId xmlns:a16="http://schemas.microsoft.com/office/drawing/2014/main" id="{FFBE860B-CAC1-80DE-8068-EE0E0729AFC1}"/>
              </a:ext>
            </a:extLst>
          </p:cNvPr>
          <p:cNvSpPr>
            <a:spLocks noGrp="1"/>
          </p:cNvSpPr>
          <p:nvPr>
            <p:ph type="body" sz="quarter" idx="11"/>
          </p:nvPr>
        </p:nvSpPr>
        <p:spPr>
          <a:xfrm>
            <a:off x="8096255" y="1462669"/>
            <a:ext cx="3562651" cy="480131"/>
          </a:xfrm>
        </p:spPr>
        <p:txBody>
          <a:bodyPr numCol="1"/>
          <a:lstStyle/>
          <a:p>
            <a:r>
              <a:rPr lang="en-US" dirty="0"/>
              <a:t>Community Attitudes</a:t>
            </a:r>
            <a:endParaRPr lang="en-AU" dirty="0"/>
          </a:p>
        </p:txBody>
      </p:sp>
      <p:sp>
        <p:nvSpPr>
          <p:cNvPr id="18" name="Text Placeholder 2">
            <a:extLst>
              <a:ext uri="{FF2B5EF4-FFF2-40B4-BE49-F238E27FC236}">
                <a16:creationId xmlns:a16="http://schemas.microsoft.com/office/drawing/2014/main" id="{529D989D-5A73-E101-AC20-CCA18CDD9101}"/>
              </a:ext>
            </a:extLst>
          </p:cNvPr>
          <p:cNvSpPr txBox="1">
            <a:spLocks/>
          </p:cNvSpPr>
          <p:nvPr/>
        </p:nvSpPr>
        <p:spPr>
          <a:xfrm>
            <a:off x="838200" y="1446775"/>
            <a:ext cx="3810000" cy="480131"/>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559CAD"/>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Education</a:t>
            </a:r>
            <a:endParaRPr lang="en-AU" dirty="0"/>
          </a:p>
        </p:txBody>
      </p:sp>
      <p:sp>
        <p:nvSpPr>
          <p:cNvPr id="20" name="Text Placeholder 19">
            <a:extLst>
              <a:ext uri="{FF2B5EF4-FFF2-40B4-BE49-F238E27FC236}">
                <a16:creationId xmlns:a16="http://schemas.microsoft.com/office/drawing/2014/main" id="{878C02B7-DD07-7772-F30B-59737FF1D50E}"/>
              </a:ext>
            </a:extLst>
          </p:cNvPr>
          <p:cNvSpPr>
            <a:spLocks noGrp="1"/>
          </p:cNvSpPr>
          <p:nvPr>
            <p:ph type="body" sz="quarter" idx="17"/>
          </p:nvPr>
        </p:nvSpPr>
        <p:spPr>
          <a:xfrm>
            <a:off x="4286255" y="1462669"/>
            <a:ext cx="4552950" cy="480131"/>
          </a:xfrm>
        </p:spPr>
        <p:txBody>
          <a:bodyPr/>
          <a:lstStyle/>
          <a:p>
            <a:r>
              <a:rPr lang="en-US" dirty="0"/>
              <a:t>Employment</a:t>
            </a:r>
            <a:endParaRPr lang="en-AU" dirty="0"/>
          </a:p>
        </p:txBody>
      </p:sp>
      <p:sp>
        <p:nvSpPr>
          <p:cNvPr id="23" name="Text Placeholder 22">
            <a:extLst>
              <a:ext uri="{FF2B5EF4-FFF2-40B4-BE49-F238E27FC236}">
                <a16:creationId xmlns:a16="http://schemas.microsoft.com/office/drawing/2014/main" id="{B070DA0B-7E9F-A755-705A-9721CDA05EEB}"/>
              </a:ext>
            </a:extLst>
          </p:cNvPr>
          <p:cNvSpPr>
            <a:spLocks noGrp="1"/>
          </p:cNvSpPr>
          <p:nvPr>
            <p:ph type="body" sz="quarter" idx="16"/>
          </p:nvPr>
        </p:nvSpPr>
        <p:spPr>
          <a:xfrm>
            <a:off x="838200" y="1963779"/>
            <a:ext cx="3067050" cy="3549690"/>
          </a:xfrm>
        </p:spPr>
        <p:txBody>
          <a:bodyPr/>
          <a:lstStyle/>
          <a:p>
            <a:pPr marL="285750" indent="-285750">
              <a:buFont typeface="Arial" panose="020B0604020202020204" pitchFamily="34" charset="0"/>
              <a:buChar char="•"/>
            </a:pPr>
            <a:r>
              <a:rPr lang="en-AU" sz="1600" dirty="0"/>
              <a:t>45.3 percent of people with disability over the age of 15 completed Year 12 in 2022, compared to a general figure of around 74 percent. </a:t>
            </a:r>
          </a:p>
          <a:p>
            <a:pPr marL="285750" indent="-285750">
              <a:buFont typeface="Arial" panose="020B0604020202020204" pitchFamily="34" charset="0"/>
              <a:buChar char="•"/>
            </a:pPr>
            <a:r>
              <a:rPr lang="en-AU" sz="1600" dirty="0"/>
              <a:t>19.7% of people with disability have a Bachelor degree or higher, compared to around 30 percent of the general population. </a:t>
            </a:r>
          </a:p>
          <a:p>
            <a:pPr marL="285750" indent="-285750">
              <a:buFont typeface="Arial" panose="020B0604020202020204" pitchFamily="34" charset="0"/>
              <a:buChar char="•"/>
            </a:pPr>
            <a:r>
              <a:rPr lang="en-AU" sz="1600" dirty="0"/>
              <a:t>Barriers to education also create barriers to employment</a:t>
            </a:r>
            <a:r>
              <a:rPr lang="en-AU" dirty="0"/>
              <a:t>. </a:t>
            </a:r>
          </a:p>
        </p:txBody>
      </p:sp>
      <p:sp>
        <p:nvSpPr>
          <p:cNvPr id="25" name="TextBox 24">
            <a:extLst>
              <a:ext uri="{FF2B5EF4-FFF2-40B4-BE49-F238E27FC236}">
                <a16:creationId xmlns:a16="http://schemas.microsoft.com/office/drawing/2014/main" id="{57E79C1C-0259-F208-1433-1E67AD13D181}"/>
              </a:ext>
            </a:extLst>
          </p:cNvPr>
          <p:cNvSpPr txBox="1"/>
          <p:nvPr/>
        </p:nvSpPr>
        <p:spPr>
          <a:xfrm>
            <a:off x="4286255" y="1986646"/>
            <a:ext cx="3476625" cy="3939540"/>
          </a:xfrm>
          <a:prstGeom prst="rect">
            <a:avLst/>
          </a:prstGeom>
          <a:noFill/>
        </p:spPr>
        <p:txBody>
          <a:bodyPr wrap="square">
            <a:spAutoFit/>
          </a:bodyPr>
          <a:lstStyle/>
          <a:p>
            <a:pPr marL="285750" lvl="0" indent="-285750">
              <a:spcBef>
                <a:spcPts val="1000"/>
              </a:spcBef>
              <a:buFont typeface="Arial" panose="020B0604020202020204" pitchFamily="34" charset="0"/>
              <a:buChar char="•"/>
            </a:pPr>
            <a:r>
              <a:rPr lang="en-AU" sz="1600" dirty="0">
                <a:solidFill>
                  <a:srgbClr val="062E4A"/>
                </a:solidFill>
                <a:latin typeface="Arial" panose="020B0604020202020204" pitchFamily="34" charset="0"/>
                <a:cs typeface="Arial" panose="020B0604020202020204" pitchFamily="34" charset="0"/>
              </a:rPr>
              <a:t>Labour force participation of people with disability 15-64 was 60.5% compared with 84.9% of the general population. </a:t>
            </a:r>
          </a:p>
          <a:p>
            <a:pPr marL="285750" lvl="0" indent="-285750">
              <a:spcBef>
                <a:spcPts val="1000"/>
              </a:spcBef>
              <a:buFont typeface="Arial" panose="020B0604020202020204" pitchFamily="34" charset="0"/>
              <a:buChar char="•"/>
            </a:pPr>
            <a:r>
              <a:rPr lang="en-AU" sz="1600" dirty="0">
                <a:solidFill>
                  <a:srgbClr val="062E4A"/>
                </a:solidFill>
                <a:latin typeface="Arial" panose="020B0604020202020204" pitchFamily="34" charset="0"/>
                <a:cs typeface="Arial" panose="020B0604020202020204" pitchFamily="34" charset="0"/>
              </a:rPr>
              <a:t>56.1 percent of working-age people with disability were employed in 2022, compared to 82.3% of people without disability.</a:t>
            </a:r>
          </a:p>
          <a:p>
            <a:pPr marL="285750" lvl="0" indent="-285750">
              <a:spcBef>
                <a:spcPts val="1000"/>
              </a:spcBef>
              <a:buFont typeface="Arial" panose="020B0604020202020204" pitchFamily="34" charset="0"/>
              <a:buChar char="•"/>
            </a:pPr>
            <a:r>
              <a:rPr lang="en-AU" sz="1600" dirty="0">
                <a:solidFill>
                  <a:srgbClr val="062E4A"/>
                </a:solidFill>
                <a:latin typeface="Arial" panose="020B0604020202020204" pitchFamily="34" charset="0"/>
                <a:cs typeface="Arial" panose="020B0604020202020204" pitchFamily="34" charset="0"/>
              </a:rPr>
              <a:t>Only 33.4% were employed full time compared to 57.9% of people without disability.</a:t>
            </a:r>
          </a:p>
          <a:p>
            <a:pPr marL="285750" indent="-285750">
              <a:spcBef>
                <a:spcPts val="1000"/>
              </a:spcBef>
              <a:buFont typeface="Arial" panose="020B0604020202020204" pitchFamily="34" charset="0"/>
              <a:buChar char="•"/>
            </a:pPr>
            <a:endParaRPr lang="en-AU" sz="1500" dirty="0">
              <a:solidFill>
                <a:srgbClr val="062E4A"/>
              </a:solidFill>
              <a:latin typeface="Arial" panose="020B0604020202020204" pitchFamily="34" charset="0"/>
              <a:cs typeface="Arial" panose="020B0604020202020204" pitchFamily="34" charset="0"/>
            </a:endParaRPr>
          </a:p>
          <a:p>
            <a:r>
              <a:rPr lang="en-AU" dirty="0"/>
              <a:t> </a:t>
            </a:r>
          </a:p>
        </p:txBody>
      </p:sp>
    </p:spTree>
    <p:extLst>
      <p:ext uri="{BB962C8B-B14F-4D97-AF65-F5344CB8AC3E}">
        <p14:creationId xmlns:p14="http://schemas.microsoft.com/office/powerpoint/2010/main" val="2342468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C0F1-5492-D11A-B8DF-A39953F7FAB5}"/>
              </a:ext>
            </a:extLst>
          </p:cNvPr>
          <p:cNvSpPr>
            <a:spLocks noGrp="1"/>
          </p:cNvSpPr>
          <p:nvPr>
            <p:ph type="title"/>
          </p:nvPr>
        </p:nvSpPr>
        <p:spPr>
          <a:xfrm>
            <a:off x="838199" y="605499"/>
            <a:ext cx="9801225" cy="701731"/>
          </a:xfrm>
        </p:spPr>
        <p:txBody>
          <a:bodyPr/>
          <a:lstStyle/>
          <a:p>
            <a:r>
              <a:rPr lang="en-US" dirty="0"/>
              <a:t>Policy environment: Education</a:t>
            </a:r>
            <a:endParaRPr lang="en-AU" dirty="0"/>
          </a:p>
        </p:txBody>
      </p:sp>
      <p:sp>
        <p:nvSpPr>
          <p:cNvPr id="4" name="Text Placeholder 3">
            <a:extLst>
              <a:ext uri="{FF2B5EF4-FFF2-40B4-BE49-F238E27FC236}">
                <a16:creationId xmlns:a16="http://schemas.microsoft.com/office/drawing/2014/main" id="{E5283C71-B638-6E5C-71FD-40500ED660DA}"/>
              </a:ext>
            </a:extLst>
          </p:cNvPr>
          <p:cNvSpPr>
            <a:spLocks noGrp="1"/>
          </p:cNvSpPr>
          <p:nvPr>
            <p:ph type="body" sz="quarter" idx="11"/>
          </p:nvPr>
        </p:nvSpPr>
        <p:spPr>
          <a:xfrm>
            <a:off x="838199" y="1640818"/>
            <a:ext cx="10306051" cy="1771767"/>
          </a:xfrm>
        </p:spPr>
        <p:txBody>
          <a:bodyPr/>
          <a:lstStyle/>
          <a:p>
            <a:r>
              <a:rPr lang="en-US" dirty="0">
                <a:solidFill>
                  <a:schemeClr val="accent3"/>
                </a:solidFill>
              </a:rPr>
              <a:t>United Nations Convention on the Rights of Persons with Disabilities (UNCRPD)</a:t>
            </a:r>
          </a:p>
          <a:p>
            <a:endParaRPr lang="en-AU" dirty="0"/>
          </a:p>
        </p:txBody>
      </p:sp>
      <p:sp>
        <p:nvSpPr>
          <p:cNvPr id="5" name="Text Placeholder 4">
            <a:extLst>
              <a:ext uri="{FF2B5EF4-FFF2-40B4-BE49-F238E27FC236}">
                <a16:creationId xmlns:a16="http://schemas.microsoft.com/office/drawing/2014/main" id="{682F4D58-E466-6A64-62C3-2526F366B742}"/>
              </a:ext>
            </a:extLst>
          </p:cNvPr>
          <p:cNvSpPr>
            <a:spLocks noGrp="1"/>
          </p:cNvSpPr>
          <p:nvPr>
            <p:ph type="body" sz="quarter" idx="15"/>
          </p:nvPr>
        </p:nvSpPr>
        <p:spPr>
          <a:xfrm>
            <a:off x="838199" y="2587744"/>
            <a:ext cx="9972675" cy="1682512"/>
          </a:xfrm>
        </p:spPr>
        <p:txBody>
          <a:bodyPr/>
          <a:lstStyle/>
          <a:p>
            <a:r>
              <a:rPr lang="en-AU" sz="1600" dirty="0"/>
              <a:t>Recognises the right to education and the expectation of inclusive education systems. It frames dignity, non-discrimination, full participation, equality of opportunity and accessibility as foundational principles that should shape education settings and transitions. </a:t>
            </a:r>
          </a:p>
          <a:p>
            <a:endParaRPr lang="en-AU" dirty="0"/>
          </a:p>
        </p:txBody>
      </p:sp>
      <p:sp>
        <p:nvSpPr>
          <p:cNvPr id="8" name="Text Placeholder 7">
            <a:extLst>
              <a:ext uri="{FF2B5EF4-FFF2-40B4-BE49-F238E27FC236}">
                <a16:creationId xmlns:a16="http://schemas.microsoft.com/office/drawing/2014/main" id="{171D109D-A1FB-BCC4-2E59-81490FBB060C}"/>
              </a:ext>
            </a:extLst>
          </p:cNvPr>
          <p:cNvSpPr>
            <a:spLocks noGrp="1"/>
          </p:cNvSpPr>
          <p:nvPr>
            <p:ph type="body" sz="quarter" idx="24"/>
          </p:nvPr>
        </p:nvSpPr>
        <p:spPr>
          <a:xfrm>
            <a:off x="838199" y="3689105"/>
            <a:ext cx="9686925" cy="913070"/>
          </a:xfrm>
        </p:spPr>
        <p:txBody>
          <a:bodyPr/>
          <a:lstStyle/>
          <a:p>
            <a:r>
              <a:rPr lang="en-US" sz="2800" b="0" dirty="0">
                <a:solidFill>
                  <a:schemeClr val="accent3"/>
                </a:solidFill>
              </a:rPr>
              <a:t>Australia’s Disability Strategy</a:t>
            </a:r>
            <a:endParaRPr lang="en-AU" sz="2800" b="0" dirty="0">
              <a:solidFill>
                <a:schemeClr val="accent3"/>
              </a:solidFill>
            </a:endParaRPr>
          </a:p>
          <a:p>
            <a:endParaRPr lang="en-AU" dirty="0"/>
          </a:p>
        </p:txBody>
      </p:sp>
      <p:sp>
        <p:nvSpPr>
          <p:cNvPr id="9" name="Text Placeholder 8">
            <a:extLst>
              <a:ext uri="{FF2B5EF4-FFF2-40B4-BE49-F238E27FC236}">
                <a16:creationId xmlns:a16="http://schemas.microsoft.com/office/drawing/2014/main" id="{9359373E-4328-E96F-C66E-B65999D58389}"/>
              </a:ext>
            </a:extLst>
          </p:cNvPr>
          <p:cNvSpPr>
            <a:spLocks noGrp="1"/>
          </p:cNvSpPr>
          <p:nvPr>
            <p:ph type="body" sz="quarter" idx="25"/>
          </p:nvPr>
        </p:nvSpPr>
        <p:spPr>
          <a:xfrm>
            <a:off x="838200" y="4196892"/>
            <a:ext cx="10039350" cy="1190069"/>
          </a:xfrm>
        </p:spPr>
        <p:txBody>
          <a:bodyPr/>
          <a:lstStyle/>
          <a:p>
            <a:r>
              <a:rPr lang="en-AU" sz="1600" dirty="0">
                <a:solidFill>
                  <a:schemeClr val="dk1"/>
                </a:solidFill>
              </a:rPr>
              <a:t>Includes an Education and Learning outcome area, with policy priorities spanning early childhood education, school education, tertiary, and informal learning.</a:t>
            </a:r>
          </a:p>
          <a:p>
            <a:endParaRPr lang="en-AU" dirty="0"/>
          </a:p>
        </p:txBody>
      </p:sp>
    </p:spTree>
    <p:extLst>
      <p:ext uri="{BB962C8B-B14F-4D97-AF65-F5344CB8AC3E}">
        <p14:creationId xmlns:p14="http://schemas.microsoft.com/office/powerpoint/2010/main" val="1415825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99A51B-AB08-B92F-FE85-E53F8EBE5200}"/>
              </a:ext>
            </a:extLst>
          </p:cNvPr>
          <p:cNvSpPr>
            <a:spLocks noGrp="1"/>
          </p:cNvSpPr>
          <p:nvPr>
            <p:ph type="title"/>
          </p:nvPr>
        </p:nvSpPr>
        <p:spPr>
          <a:xfrm>
            <a:off x="838199" y="605499"/>
            <a:ext cx="10239375" cy="701731"/>
          </a:xfrm>
        </p:spPr>
        <p:txBody>
          <a:bodyPr/>
          <a:lstStyle/>
          <a:p>
            <a:r>
              <a:rPr lang="en-US" dirty="0"/>
              <a:t>Policy environment: Employment</a:t>
            </a:r>
            <a:endParaRPr lang="en-AU" dirty="0"/>
          </a:p>
        </p:txBody>
      </p:sp>
      <p:sp>
        <p:nvSpPr>
          <p:cNvPr id="4" name="Text Placeholder 3">
            <a:extLst>
              <a:ext uri="{FF2B5EF4-FFF2-40B4-BE49-F238E27FC236}">
                <a16:creationId xmlns:a16="http://schemas.microsoft.com/office/drawing/2014/main" id="{BEE60443-617A-20F4-4306-D9CB9D854026}"/>
              </a:ext>
            </a:extLst>
          </p:cNvPr>
          <p:cNvSpPr>
            <a:spLocks noGrp="1"/>
          </p:cNvSpPr>
          <p:nvPr>
            <p:ph type="body" sz="quarter" idx="11"/>
          </p:nvPr>
        </p:nvSpPr>
        <p:spPr>
          <a:xfrm>
            <a:off x="838199" y="1450898"/>
            <a:ext cx="9839324" cy="1771767"/>
          </a:xfrm>
        </p:spPr>
        <p:txBody>
          <a:bodyPr/>
          <a:lstStyle/>
          <a:p>
            <a:r>
              <a:rPr lang="en-US" dirty="0">
                <a:solidFill>
                  <a:schemeClr val="accent3"/>
                </a:solidFill>
              </a:rPr>
              <a:t>United Nations Convention on the Rights of Persons with Disabilities (UNCRPD)</a:t>
            </a:r>
          </a:p>
          <a:p>
            <a:endParaRPr lang="en-AU" dirty="0"/>
          </a:p>
        </p:txBody>
      </p:sp>
      <p:sp>
        <p:nvSpPr>
          <p:cNvPr id="5" name="Text Placeholder 4">
            <a:extLst>
              <a:ext uri="{FF2B5EF4-FFF2-40B4-BE49-F238E27FC236}">
                <a16:creationId xmlns:a16="http://schemas.microsoft.com/office/drawing/2014/main" id="{23431A41-C717-ABF3-CDCA-34F144A687B6}"/>
              </a:ext>
            </a:extLst>
          </p:cNvPr>
          <p:cNvSpPr>
            <a:spLocks noGrp="1"/>
          </p:cNvSpPr>
          <p:nvPr>
            <p:ph type="body" sz="quarter" idx="15"/>
          </p:nvPr>
        </p:nvSpPr>
        <p:spPr>
          <a:xfrm>
            <a:off x="838199" y="2336781"/>
            <a:ext cx="10448926" cy="2185214"/>
          </a:xfrm>
        </p:spPr>
        <p:txBody>
          <a:bodyPr/>
          <a:lstStyle/>
          <a:p>
            <a:pPr marL="285750" indent="-285750">
              <a:buFont typeface="Arial" panose="020B0604020202020204" pitchFamily="34" charset="0"/>
              <a:buChar char="•"/>
            </a:pPr>
            <a:r>
              <a:rPr lang="en-AU" sz="1600" dirty="0">
                <a:solidFill>
                  <a:schemeClr val="dk1"/>
                </a:solidFill>
              </a:rPr>
              <a:t>Recognises the right of people with disability to work in an open, inclusive and accessible labour market and work environment and </a:t>
            </a:r>
          </a:p>
          <a:p>
            <a:pPr marL="285750" indent="-285750">
              <a:buFont typeface="Arial" panose="020B0604020202020204" pitchFamily="34" charset="0"/>
              <a:buChar char="•"/>
            </a:pPr>
            <a:r>
              <a:rPr lang="en-AU" sz="1600" dirty="0">
                <a:solidFill>
                  <a:schemeClr val="dk1"/>
                </a:solidFill>
              </a:rPr>
              <a:t>Highlights equality of opportunity, accessibility and full participation as key principles that should guide employment policies and workplace practices. </a:t>
            </a:r>
          </a:p>
          <a:p>
            <a:pPr marL="285750" indent="-285750">
              <a:buFont typeface="Arial" panose="020B0604020202020204" pitchFamily="34" charset="0"/>
              <a:buChar char="•"/>
            </a:pPr>
            <a:r>
              <a:rPr lang="en-AU" sz="1600" dirty="0">
                <a:solidFill>
                  <a:schemeClr val="dk1"/>
                </a:solidFill>
              </a:rPr>
              <a:t>It also emphasises respect for difference, non- discrimination, participation and inclusion, equality of opportunity and accessibility.</a:t>
            </a:r>
          </a:p>
          <a:p>
            <a:endParaRPr lang="en-AU" dirty="0"/>
          </a:p>
        </p:txBody>
      </p:sp>
      <p:sp>
        <p:nvSpPr>
          <p:cNvPr id="8" name="Text Placeholder 7">
            <a:extLst>
              <a:ext uri="{FF2B5EF4-FFF2-40B4-BE49-F238E27FC236}">
                <a16:creationId xmlns:a16="http://schemas.microsoft.com/office/drawing/2014/main" id="{2FD48217-D816-3ECC-B6B4-67099462AA34}"/>
              </a:ext>
            </a:extLst>
          </p:cNvPr>
          <p:cNvSpPr>
            <a:spLocks noGrp="1"/>
          </p:cNvSpPr>
          <p:nvPr>
            <p:ph type="body" sz="quarter" idx="24"/>
          </p:nvPr>
        </p:nvSpPr>
        <p:spPr>
          <a:xfrm>
            <a:off x="904875" y="4252216"/>
            <a:ext cx="10306050" cy="1346010"/>
          </a:xfrm>
        </p:spPr>
        <p:txBody>
          <a:bodyPr/>
          <a:lstStyle/>
          <a:p>
            <a:r>
              <a:rPr lang="en-US" sz="2800" b="0" dirty="0">
                <a:solidFill>
                  <a:schemeClr val="accent3"/>
                </a:solidFill>
              </a:rPr>
              <a:t>Australia’s Disability Strategy</a:t>
            </a:r>
          </a:p>
          <a:p>
            <a:r>
              <a:rPr lang="en-AU" sz="1600" b="0" dirty="0">
                <a:solidFill>
                  <a:schemeClr val="dk1"/>
                </a:solidFill>
              </a:rPr>
              <a:t>Includes an Employment and Financial Security outcome area, which aims to increase workforce participation.</a:t>
            </a:r>
          </a:p>
          <a:p>
            <a:endParaRPr lang="en-AU" sz="2800" b="0" dirty="0">
              <a:solidFill>
                <a:schemeClr val="accent3"/>
              </a:solidFill>
            </a:endParaRPr>
          </a:p>
        </p:txBody>
      </p:sp>
    </p:spTree>
    <p:extLst>
      <p:ext uri="{BB962C8B-B14F-4D97-AF65-F5344CB8AC3E}">
        <p14:creationId xmlns:p14="http://schemas.microsoft.com/office/powerpoint/2010/main" val="192094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1489097-64B4-0268-64B8-69AD7B7EFCF1}"/>
              </a:ext>
            </a:extLst>
          </p:cNvPr>
          <p:cNvSpPr>
            <a:spLocks noGrp="1"/>
          </p:cNvSpPr>
          <p:nvPr>
            <p:ph type="title"/>
          </p:nvPr>
        </p:nvSpPr>
        <p:spPr>
          <a:xfrm>
            <a:off x="838199" y="300801"/>
            <a:ext cx="9648825" cy="1311128"/>
          </a:xfrm>
        </p:spPr>
        <p:txBody>
          <a:bodyPr/>
          <a:lstStyle/>
          <a:p>
            <a:r>
              <a:rPr lang="en-US" dirty="0"/>
              <a:t>Policy environment: Community Attitudes</a:t>
            </a:r>
            <a:endParaRPr lang="en-AU" dirty="0"/>
          </a:p>
        </p:txBody>
      </p:sp>
      <p:sp>
        <p:nvSpPr>
          <p:cNvPr id="18" name="Text Placeholder 17">
            <a:extLst>
              <a:ext uri="{FF2B5EF4-FFF2-40B4-BE49-F238E27FC236}">
                <a16:creationId xmlns:a16="http://schemas.microsoft.com/office/drawing/2014/main" id="{90D5F269-2F1F-0D5B-1B1F-74BBE5CD8E78}"/>
              </a:ext>
            </a:extLst>
          </p:cNvPr>
          <p:cNvSpPr>
            <a:spLocks noGrp="1"/>
          </p:cNvSpPr>
          <p:nvPr>
            <p:ph type="body" sz="quarter" idx="11"/>
          </p:nvPr>
        </p:nvSpPr>
        <p:spPr>
          <a:xfrm>
            <a:off x="838200" y="1698261"/>
            <a:ext cx="10172700" cy="1383969"/>
          </a:xfrm>
        </p:spPr>
        <p:txBody>
          <a:bodyPr/>
          <a:lstStyle/>
          <a:p>
            <a:r>
              <a:rPr lang="en-US" dirty="0"/>
              <a:t>2023 Disability Royal Commission</a:t>
            </a:r>
            <a:endParaRPr lang="en-AU" dirty="0"/>
          </a:p>
          <a:p>
            <a:endParaRPr lang="en-AU" dirty="0"/>
          </a:p>
        </p:txBody>
      </p:sp>
      <p:sp>
        <p:nvSpPr>
          <p:cNvPr id="19" name="Text Placeholder 18">
            <a:extLst>
              <a:ext uri="{FF2B5EF4-FFF2-40B4-BE49-F238E27FC236}">
                <a16:creationId xmlns:a16="http://schemas.microsoft.com/office/drawing/2014/main" id="{533A5E4C-F1F2-6C23-6FA5-B0214E393332}"/>
              </a:ext>
            </a:extLst>
          </p:cNvPr>
          <p:cNvSpPr>
            <a:spLocks noGrp="1"/>
          </p:cNvSpPr>
          <p:nvPr>
            <p:ph type="body" sz="quarter" idx="15"/>
          </p:nvPr>
        </p:nvSpPr>
        <p:spPr>
          <a:xfrm>
            <a:off x="838200" y="2331386"/>
            <a:ext cx="10267950" cy="2882840"/>
          </a:xfrm>
        </p:spPr>
        <p:txBody>
          <a:bodyPr/>
          <a:lstStyle/>
          <a:p>
            <a:r>
              <a:rPr lang="en-AU" dirty="0"/>
              <a:t>Recommends stronger leadership across government employment systems, including clear workplace adjustment policies and improved disability representation targets in the public sector.</a:t>
            </a:r>
          </a:p>
          <a:p>
            <a:pPr fontAlgn="t"/>
            <a:r>
              <a:rPr lang="en-AU" dirty="0"/>
              <a:t>Evidence from the Disability Royal Commission also shows that negative attitudes and low expectations can contribute to exclusion in education, employment and community life </a:t>
            </a:r>
          </a:p>
          <a:p>
            <a:r>
              <a:rPr lang="en-US" sz="2800" dirty="0">
                <a:solidFill>
                  <a:srgbClr val="559CAD"/>
                </a:solidFill>
              </a:rPr>
              <a:t>Australia’s Disability Strategy</a:t>
            </a:r>
            <a:endParaRPr lang="en-AU" sz="2800" dirty="0">
              <a:solidFill>
                <a:srgbClr val="559CAD"/>
              </a:solidFill>
            </a:endParaRPr>
          </a:p>
          <a:p>
            <a:r>
              <a:rPr lang="en-AU" dirty="0"/>
              <a:t>Includes a Community Attitudes outcome area, recognising that stigma, unconscious bias and limited disability literacy remain barriers to inclusion. Community Attitudes Targeted Action Plan 2025–2027 focuses on improving disability confidence across sectors such as education, health and community services.</a:t>
            </a:r>
          </a:p>
          <a:p>
            <a:endParaRPr lang="en-AU" dirty="0"/>
          </a:p>
        </p:txBody>
      </p:sp>
    </p:spTree>
    <p:extLst>
      <p:ext uri="{BB962C8B-B14F-4D97-AF65-F5344CB8AC3E}">
        <p14:creationId xmlns:p14="http://schemas.microsoft.com/office/powerpoint/2010/main" val="2994190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16E703DB-4871-935E-AC53-D9A56626F24A}"/>
              </a:ext>
            </a:extLst>
          </p:cNvPr>
          <p:cNvSpPr>
            <a:spLocks noGrp="1"/>
          </p:cNvSpPr>
          <p:nvPr>
            <p:ph type="title"/>
          </p:nvPr>
        </p:nvSpPr>
        <p:spPr>
          <a:xfrm>
            <a:off x="1990179" y="433670"/>
            <a:ext cx="8211641" cy="1214155"/>
          </a:xfrm>
        </p:spPr>
        <p:txBody>
          <a:bodyPr/>
          <a:lstStyle/>
          <a:p>
            <a:r>
              <a:rPr lang="en-US" dirty="0"/>
              <a:t>Conclusion:</a:t>
            </a:r>
          </a:p>
        </p:txBody>
      </p:sp>
      <p:sp>
        <p:nvSpPr>
          <p:cNvPr id="40" name="Text Placeholder 2">
            <a:extLst>
              <a:ext uri="{FF2B5EF4-FFF2-40B4-BE49-F238E27FC236}">
                <a16:creationId xmlns:a16="http://schemas.microsoft.com/office/drawing/2014/main" id="{7ED92A5E-6F7A-8BCB-28B9-053BD430CD3B}"/>
              </a:ext>
            </a:extLst>
          </p:cNvPr>
          <p:cNvSpPr>
            <a:spLocks noGrp="1"/>
          </p:cNvSpPr>
          <p:nvPr>
            <p:ph type="body" idx="1"/>
          </p:nvPr>
        </p:nvSpPr>
        <p:spPr>
          <a:xfrm>
            <a:off x="1903908" y="1647825"/>
            <a:ext cx="9697541" cy="4742837"/>
          </a:xfrm>
        </p:spPr>
        <p:txBody>
          <a:bodyPr/>
          <a:lstStyle/>
          <a:p>
            <a:pPr marL="285750" indent="-285750">
              <a:buFont typeface="Arial" panose="020B0604020202020204" pitchFamily="34" charset="0"/>
              <a:buChar char="•"/>
            </a:pPr>
            <a:r>
              <a:rPr lang="en-AU" sz="2400" b="1" dirty="0"/>
              <a:t>Disability inclusion is a process and commitment, and across Australia, local governments are at different stages in this process. </a:t>
            </a:r>
          </a:p>
          <a:p>
            <a:pPr marL="285750" indent="-285750">
              <a:buFont typeface="Arial" panose="020B0604020202020204" pitchFamily="34" charset="0"/>
              <a:buChar char="•"/>
            </a:pPr>
            <a:r>
              <a:rPr lang="en-AU" sz="2400" b="1" dirty="0"/>
              <a:t>It can be daunting to try to improve practices to better include people with disability, but the best place to start is just by starting. There is no such thing as being fully accessible or ticking a box to say you’ve mastered education, employment, or community attitudes. </a:t>
            </a:r>
          </a:p>
          <a:p>
            <a:pPr marL="285750" indent="-285750">
              <a:buFont typeface="Arial" panose="020B0604020202020204" pitchFamily="34" charset="0"/>
              <a:buChar char="•"/>
            </a:pPr>
            <a:r>
              <a:rPr lang="en-AU" sz="2400" b="1" dirty="0"/>
              <a:t>Having a good mindset around disability inclusion and being open to feedback from the community and to making changes to improve accessibility will be enormously helpful in your inclusion journeys.</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4252346095"/>
      </p:ext>
    </p:extLst>
  </p:cSld>
  <p:clrMapOvr>
    <a:masterClrMapping/>
  </p:clrMapOvr>
</p:sld>
</file>

<file path=ppt/theme/theme1.xml><?xml version="1.0" encoding="utf-8"?>
<a:theme xmlns:a="http://schemas.openxmlformats.org/drawingml/2006/main" name="Office Theme">
  <a:themeElements>
    <a:clrScheme name="ALGA Theme 1">
      <a:dk1>
        <a:srgbClr val="052E49"/>
      </a:dk1>
      <a:lt1>
        <a:srgbClr val="FFFFFF"/>
      </a:lt1>
      <a:dk2>
        <a:srgbClr val="559CAD"/>
      </a:dk2>
      <a:lt2>
        <a:srgbClr val="E2F0F5"/>
      </a:lt2>
      <a:accent1>
        <a:srgbClr val="F38938"/>
      </a:accent1>
      <a:accent2>
        <a:srgbClr val="85C0BD"/>
      </a:accent2>
      <a:accent3>
        <a:srgbClr val="267F95"/>
      </a:accent3>
      <a:accent4>
        <a:srgbClr val="E2F0F5"/>
      </a:accent4>
      <a:accent5>
        <a:srgbClr val="F38938"/>
      </a:accent5>
      <a:accent6>
        <a:srgbClr val="85C0BD"/>
      </a:accent6>
      <a:hlink>
        <a:srgbClr val="F38938"/>
      </a:hlink>
      <a:folHlink>
        <a:srgbClr val="F3893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e0f55bf-2542-497e-877d-b720147e6119" xsi:nil="true"/>
    <lcf76f155ced4ddcb4097134ff3c332f xmlns="79fc704b-0cd4-4bbf-aadf-5bb13937c1fe">
      <Terms xmlns="http://schemas.microsoft.com/office/infopath/2007/PartnerControls"/>
    </lcf76f155ced4ddcb4097134ff3c332f>
    <Order0 xmlns="79fc704b-0cd4-4bbf-aadf-5bb13937c1fe" xsi:nil="true"/>
    <Month xmlns="79fc704b-0cd4-4bbf-aadf-5bb13937c1f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EFAF1B3F7AEE4AAE253EA7E309569E" ma:contentTypeVersion="21" ma:contentTypeDescription="Create a new document." ma:contentTypeScope="" ma:versionID="d4f27eb216c4abc4ff2c4bcacd0d5d5a">
  <xsd:schema xmlns:xsd="http://www.w3.org/2001/XMLSchema" xmlns:xs="http://www.w3.org/2001/XMLSchema" xmlns:p="http://schemas.microsoft.com/office/2006/metadata/properties" xmlns:ns2="79fc704b-0cd4-4bbf-aadf-5bb13937c1fe" xmlns:ns3="de0f55bf-2542-497e-877d-b720147e6119" targetNamespace="http://schemas.microsoft.com/office/2006/metadata/properties" ma:root="true" ma:fieldsID="5f5a1c82d3d3e13a9a830020857bb914" ns2:_="" ns3:_="">
    <xsd:import namespace="79fc704b-0cd4-4bbf-aadf-5bb13937c1fe"/>
    <xsd:import namespace="de0f55bf-2542-497e-877d-b720147e61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element ref="ns2:Month"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c704b-0cd4-4bbf-aadf-5bb13937c1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4eebe2-9606-45bf-9970-1d5cf02f0c3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Month" ma:index="27" nillable="true" ma:displayName="Month" ma:format="DateOnly" ma:internalName="Month">
      <xsd:simpleType>
        <xsd:restriction base="dms:DateTime"/>
      </xsd:simpleType>
    </xsd:element>
    <xsd:element name="Order0" ma:index="28" nillable="true" ma:displayName="Order" ma:format="Dropdown" ma:internalName="Order0"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e0f55bf-2542-497e-877d-b720147e61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46a1991-6823-4fd9-94c4-44a8420856a3}" ma:internalName="TaxCatchAll" ma:showField="CatchAllData" ma:web="de0f55bf-2542-497e-877d-b720147e61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F556EF3-14AC-4DC4-A929-965FA7DDA3F2}">
  <ds:schemaRefs>
    <ds:schemaRef ds:uri="http://schemas.microsoft.com/office/2006/metadata/properties"/>
    <ds:schemaRef ds:uri="http://schemas.microsoft.com/office/infopath/2007/PartnerControls"/>
    <ds:schemaRef ds:uri="de0f55bf-2542-497e-877d-b720147e6119"/>
    <ds:schemaRef ds:uri="79fc704b-0cd4-4bbf-aadf-5bb13937c1fe"/>
  </ds:schemaRefs>
</ds:datastoreItem>
</file>

<file path=customXml/itemProps2.xml><?xml version="1.0" encoding="utf-8"?>
<ds:datastoreItem xmlns:ds="http://schemas.openxmlformats.org/officeDocument/2006/customXml" ds:itemID="{711E28E7-B322-420D-B173-69E0A8BD3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c704b-0cd4-4bbf-aadf-5bb13937c1fe"/>
    <ds:schemaRef ds:uri="de0f55bf-2542-497e-877d-b720147e61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71B6D9-DA0A-439B-854E-9BB519D6B3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836</TotalTime>
  <Words>586</Words>
  <Application>Microsoft Office PowerPoint</Application>
  <PresentationFormat>Widescreen</PresentationFormat>
  <Paragraphs>40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Aptos Display</vt:lpstr>
      <vt:lpstr>Arial</vt:lpstr>
      <vt:lpstr>Open Sans</vt:lpstr>
      <vt:lpstr>Office Theme</vt:lpstr>
      <vt:lpstr>Disability Inclusion: Employment, Education and Community Attitudes</vt:lpstr>
      <vt:lpstr>Why it matters</vt:lpstr>
      <vt:lpstr>Policy environment: Education</vt:lpstr>
      <vt:lpstr>Policy environment: Employment</vt:lpstr>
      <vt:lpstr>Policy environment: Community Attitudes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Nicholas Castro</dc:creator>
  <cp:lastModifiedBy>Karen Hall</cp:lastModifiedBy>
  <cp:revision>24</cp:revision>
  <dcterms:created xsi:type="dcterms:W3CDTF">2024-11-29T00:10:30Z</dcterms:created>
  <dcterms:modified xsi:type="dcterms:W3CDTF">2026-03-24T04:10:03Z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0x010100C3EFAF1B3F7AEE4AAE253EA7E309569E</vt:lpwstr>
  </property>
  <property fmtid="{D5CDD505-2E9C-101B-9397-08002B2CF9AE}" pid="3" name="MediaServiceImageTags">
    <vt:lpwstr/>
  </property>
</Properties>
</file>