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85" r:id="rId5"/>
    <p:sldId id="277" r:id="rId6"/>
    <p:sldId id="28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939"/>
    <a:srgbClr val="062E4A"/>
    <a:srgbClr val="F47A46"/>
    <a:srgbClr val="559CAD"/>
    <a:srgbClr val="85C0BD"/>
    <a:srgbClr val="E4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1F6EC-3CCD-4441-8EAD-9D8A73026597}" v="7" dt="2026-03-19T05:53:51.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28"/>
    <p:restoredTop sz="94678"/>
  </p:normalViewPr>
  <p:slideViewPr>
    <p:cSldViewPr snapToGrid="0" showGuides="1">
      <p:cViewPr varScale="1">
        <p:scale>
          <a:sx n="152" d="100"/>
          <a:sy n="152" d="100"/>
        </p:scale>
        <p:origin x="1488"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6719605"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blipFill dpi="0" rotWithShape="1">
            <a:blip r:embed="rId2"/>
            <a:srcRect/>
            <a:stretch>
              <a:fillRect l="-74363" r="-637"/>
            </a:stretch>
          </a:blipFill>
          <a:ln w="6350" cap="flat">
            <a:noFill/>
            <a:prstDash val="solid"/>
            <a:miter/>
          </a:ln>
        </p:spPr>
        <p:txBody>
          <a:bodyPr rtlCol="0" anchor="ctr"/>
          <a:lstStyle/>
          <a:p>
            <a:endParaRPr lang="en-US">
              <a:blipFill>
                <a:blip r:embed="rId3"/>
                <a:stretch>
                  <a:fillRect/>
                </a:stretch>
              </a:blipFill>
            </a:endParaRPr>
          </a:p>
        </p:txBody>
      </p:sp>
      <p:pic>
        <p:nvPicPr>
          <p:cNvPr id="12" name="Graphic 11">
            <a:extLst>
              <a:ext uri="{FF2B5EF4-FFF2-40B4-BE49-F238E27FC236}">
                <a16:creationId xmlns:a16="http://schemas.microsoft.com/office/drawing/2014/main" id="{F8E99541-E61E-691B-D2E9-BD03D7143C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8272" y="0"/>
            <a:ext cx="5130800" cy="6858000"/>
          </a:xfrm>
          <a:prstGeom prst="rect">
            <a:avLst/>
          </a:prstGeom>
        </p:spPr>
      </p:pic>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6">
            <a:extLst>
              <a:ext uri="{96DAC541-7B7A-43D3-8B79-37D633B846F1}">
                <asvg:svgBlip xmlns:asvg="http://schemas.microsoft.com/office/drawing/2016/SVG/main" r:embed="rId7"/>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16" name="Rounded Rectangle 15">
            <a:extLst>
              <a:ext uri="{FF2B5EF4-FFF2-40B4-BE49-F238E27FC236}">
                <a16:creationId xmlns:a16="http://schemas.microsoft.com/office/drawing/2014/main" id="{400CA526-56BD-00D6-3850-50CD64D42B9A}"/>
              </a:ext>
            </a:extLst>
          </p:cNvPr>
          <p:cNvSpPr/>
          <p:nvPr userDrawn="1"/>
        </p:nvSpPr>
        <p:spPr>
          <a:xfrm>
            <a:off x="6938630" y="4765919"/>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btitle 2">
            <a:extLst>
              <a:ext uri="{FF2B5EF4-FFF2-40B4-BE49-F238E27FC236}">
                <a16:creationId xmlns:a16="http://schemas.microsoft.com/office/drawing/2014/main" id="{31D506B6-AD3C-9E5D-695C-4284ADBBDC09}"/>
              </a:ext>
            </a:extLst>
          </p:cNvPr>
          <p:cNvSpPr txBox="1">
            <a:spLocks/>
          </p:cNvSpPr>
          <p:nvPr userDrawn="1"/>
        </p:nvSpPr>
        <p:spPr>
          <a:xfrm>
            <a:off x="8262344" y="5095559"/>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nchor="ct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2504165"/>
            <a:ext cx="5257800" cy="2169825"/>
          </a:xfrm>
        </p:spPr>
        <p:txBody>
          <a:bodyPr wrap="square" anchor="b">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a:t>
            </a:r>
            <a:br>
              <a:rPr lang="en-GB" dirty="0"/>
            </a:br>
            <a:r>
              <a:rPr lang="en-GB" dirty="0"/>
              <a:t>Title over two</a:t>
            </a:r>
            <a:br>
              <a:rPr lang="en-GB" dirty="0"/>
            </a:br>
            <a:r>
              <a:rPr lang="en-GB" dirty="0"/>
              <a:t>or three lines]</a:t>
            </a:r>
          </a:p>
        </p:txBody>
      </p:sp>
      <p:sp>
        <p:nvSpPr>
          <p:cNvPr id="28" name="Text Placeholder 27">
            <a:extLst>
              <a:ext uri="{FF2B5EF4-FFF2-40B4-BE49-F238E27FC236}">
                <a16:creationId xmlns:a16="http://schemas.microsoft.com/office/drawing/2014/main" id="{0CA4E751-6539-323B-B5DD-271B49970E49}"/>
              </a:ext>
            </a:extLst>
          </p:cNvPr>
          <p:cNvSpPr>
            <a:spLocks noGrp="1"/>
          </p:cNvSpPr>
          <p:nvPr>
            <p:ph type="body" sz="quarter" idx="11" hasCustomPrompt="1"/>
          </p:nvPr>
        </p:nvSpPr>
        <p:spPr>
          <a:xfrm>
            <a:off x="8262344" y="5419316"/>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9" name="Text Placeholder 27">
            <a:extLst>
              <a:ext uri="{FF2B5EF4-FFF2-40B4-BE49-F238E27FC236}">
                <a16:creationId xmlns:a16="http://schemas.microsoft.com/office/drawing/2014/main" id="{DA3FF118-1C54-F4CE-78B0-AEFD871ED3F2}"/>
              </a:ext>
            </a:extLst>
          </p:cNvPr>
          <p:cNvSpPr>
            <a:spLocks noGrp="1"/>
          </p:cNvSpPr>
          <p:nvPr>
            <p:ph type="body" sz="quarter" idx="12" hasCustomPrompt="1"/>
          </p:nvPr>
        </p:nvSpPr>
        <p:spPr>
          <a:xfrm>
            <a:off x="8262344" y="5708428"/>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3" name="Picture Placeholder 2">
            <a:extLst>
              <a:ext uri="{FF2B5EF4-FFF2-40B4-BE49-F238E27FC236}">
                <a16:creationId xmlns:a16="http://schemas.microsoft.com/office/drawing/2014/main" id="{74EB54CB-FC15-0484-5895-50545B7B5B75}"/>
              </a:ext>
            </a:extLst>
          </p:cNvPr>
          <p:cNvSpPr>
            <a:spLocks noGrp="1"/>
          </p:cNvSpPr>
          <p:nvPr>
            <p:ph type="pic" sz="quarter" idx="15"/>
          </p:nvPr>
        </p:nvSpPr>
        <p:spPr>
          <a:xfrm>
            <a:off x="7114965" y="5021770"/>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spTree>
    <p:extLst>
      <p:ext uri="{BB962C8B-B14F-4D97-AF65-F5344CB8AC3E}">
        <p14:creationId xmlns:p14="http://schemas.microsoft.com/office/powerpoint/2010/main" val="3991900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6B9B1D-7CC3-B422-1203-07576AC4F15B}"/>
              </a:ext>
            </a:extLst>
          </p:cNvPr>
          <p:cNvSpPr/>
          <p:nvPr userDrawn="1"/>
        </p:nvSpPr>
        <p:spPr>
          <a:xfrm>
            <a:off x="-6724" y="-6725"/>
            <a:ext cx="12198724" cy="6876000"/>
          </a:xfrm>
          <a:prstGeom prst="rect">
            <a:avLst/>
          </a:prstGeom>
          <a:solidFill>
            <a:srgbClr val="062E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1049481" y="2995050"/>
            <a:ext cx="5670296" cy="1754326"/>
          </a:xfrm>
        </p:spPr>
        <p:txBody>
          <a:bodyPr wrap="square" anchor="b">
            <a:spAutoFit/>
          </a:bodyPr>
          <a:lstStyle>
            <a:lvl1pPr>
              <a:defRPr sz="6000" b="1">
                <a:solidFill>
                  <a:schemeClr val="bg1"/>
                </a:solidFill>
                <a:latin typeface="Arial" panose="020B0604020202020204" pitchFamily="34" charset="0"/>
                <a:cs typeface="Arial" panose="020B0604020202020204" pitchFamily="34" charset="0"/>
              </a:defRPr>
            </a:lvl1pPr>
          </a:lstStyle>
          <a:p>
            <a:r>
              <a:rPr lang="en-GB" dirty="0"/>
              <a:t>[End slide title goes here]</a:t>
            </a:r>
            <a:endParaRPr lang="en-US" dirty="0"/>
          </a:p>
        </p:txBody>
      </p:sp>
      <p:sp>
        <p:nvSpPr>
          <p:cNvPr id="66" name="TextBox 65">
            <a:extLst>
              <a:ext uri="{FF2B5EF4-FFF2-40B4-BE49-F238E27FC236}">
                <a16:creationId xmlns:a16="http://schemas.microsoft.com/office/drawing/2014/main" id="{78358D79-83C5-9E2C-47B5-31ED2D714A4D}"/>
              </a:ext>
            </a:extLst>
          </p:cNvPr>
          <p:cNvSpPr txBox="1"/>
          <p:nvPr userDrawn="1"/>
        </p:nvSpPr>
        <p:spPr>
          <a:xfrm>
            <a:off x="8187070" y="-815163"/>
            <a:ext cx="184731" cy="369332"/>
          </a:xfrm>
          <a:prstGeom prst="rect">
            <a:avLst/>
          </a:prstGeom>
          <a:noFill/>
        </p:spPr>
        <p:txBody>
          <a:bodyPr wrap="none" rtlCol="0">
            <a:spAutoFit/>
          </a:bodyPr>
          <a:lstStyle/>
          <a:p>
            <a:endParaRPr lang="en-US" dirty="0"/>
          </a:p>
        </p:txBody>
      </p:sp>
      <p:sp>
        <p:nvSpPr>
          <p:cNvPr id="5" name="Freeform 4">
            <a:extLst>
              <a:ext uri="{FF2B5EF4-FFF2-40B4-BE49-F238E27FC236}">
                <a16:creationId xmlns:a16="http://schemas.microsoft.com/office/drawing/2014/main" id="{2C5AF71C-66B7-0890-3BDE-F584C373A469}"/>
              </a:ext>
            </a:extLst>
          </p:cNvPr>
          <p:cNvSpPr/>
          <p:nvPr/>
        </p:nvSpPr>
        <p:spPr>
          <a:xfrm>
            <a:off x="0" y="5049189"/>
            <a:ext cx="18204" cy="23642"/>
          </a:xfrm>
          <a:custGeom>
            <a:avLst/>
            <a:gdLst>
              <a:gd name="connsiteX0" fmla="*/ 0 w 18204"/>
              <a:gd name="connsiteY0" fmla="*/ 0 h 23642"/>
              <a:gd name="connsiteX1" fmla="*/ 18205 w 18204"/>
              <a:gd name="connsiteY1" fmla="*/ 23643 h 23642"/>
              <a:gd name="connsiteX2" fmla="*/ 0 w 18204"/>
              <a:gd name="connsiteY2" fmla="*/ 6699 h 23642"/>
              <a:gd name="connsiteX3" fmla="*/ 0 w 18204"/>
              <a:gd name="connsiteY3" fmla="*/ 0 h 23642"/>
            </a:gdLst>
            <a:ahLst/>
            <a:cxnLst>
              <a:cxn ang="0">
                <a:pos x="connsiteX0" y="connsiteY0"/>
              </a:cxn>
              <a:cxn ang="0">
                <a:pos x="connsiteX1" y="connsiteY1"/>
              </a:cxn>
              <a:cxn ang="0">
                <a:pos x="connsiteX2" y="connsiteY2"/>
              </a:cxn>
              <a:cxn ang="0">
                <a:pos x="connsiteX3" y="connsiteY3"/>
              </a:cxn>
            </a:cxnLst>
            <a:rect l="l" t="t" r="r" b="b"/>
            <a:pathLst>
              <a:path w="18204" h="23642">
                <a:moveTo>
                  <a:pt x="0" y="0"/>
                </a:moveTo>
                <a:cubicBezTo>
                  <a:pt x="6068" y="7881"/>
                  <a:pt x="12137" y="15762"/>
                  <a:pt x="18205" y="23643"/>
                </a:cubicBezTo>
                <a:cubicBezTo>
                  <a:pt x="12137" y="18047"/>
                  <a:pt x="5989" y="12373"/>
                  <a:pt x="0" y="6699"/>
                </a:cubicBezTo>
                <a:lnTo>
                  <a:pt x="0" y="0"/>
                </a:lnTo>
                <a:close/>
              </a:path>
            </a:pathLst>
          </a:custGeom>
          <a:solidFill>
            <a:srgbClr val="FFFFFF"/>
          </a:solidFill>
          <a:ln w="7871"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C38784F1-E9F5-F9F2-EEBB-7DB3E9366A5D}"/>
              </a:ext>
            </a:extLst>
          </p:cNvPr>
          <p:cNvPicPr>
            <a:picLocks noChangeAspect="1"/>
          </p:cNvPicPr>
          <p:nvPr userDrawn="1"/>
        </p:nvPicPr>
        <p:blipFill>
          <a:blip r:embed="rId2">
            <a:extLst>
              <a:ext uri="{96DAC541-7B7A-43D3-8B79-37D633B846F1}">
                <asvg:svgBlip xmlns:asvg="http://schemas.microsoft.com/office/drawing/2016/SVG/main" r:embed="rId3"/>
              </a:ext>
            </a:extLst>
          </a:blip>
          <a:srcRect l="7869" t="17062" r="7735" b="18786"/>
          <a:stretch/>
        </p:blipFill>
        <p:spPr>
          <a:xfrm>
            <a:off x="1049481" y="572588"/>
            <a:ext cx="3264602" cy="1094295"/>
          </a:xfrm>
          <a:prstGeom prst="rect">
            <a:avLst/>
          </a:prstGeom>
        </p:spPr>
      </p:pic>
      <p:sp>
        <p:nvSpPr>
          <p:cNvPr id="21" name="Text Placeholder 2">
            <a:extLst>
              <a:ext uri="{FF2B5EF4-FFF2-40B4-BE49-F238E27FC236}">
                <a16:creationId xmlns:a16="http://schemas.microsoft.com/office/drawing/2014/main" id="{1CB1593F-4F77-0BD6-5601-B4D89796E7C3}"/>
              </a:ext>
            </a:extLst>
          </p:cNvPr>
          <p:cNvSpPr>
            <a:spLocks noGrp="1"/>
          </p:cNvSpPr>
          <p:nvPr>
            <p:ph type="body" idx="10" hasCustomPrompt="1"/>
          </p:nvPr>
        </p:nvSpPr>
        <p:spPr>
          <a:xfrm>
            <a:off x="1049481" y="5229750"/>
            <a:ext cx="3053721" cy="300082"/>
          </a:xfrm>
        </p:spPr>
        <p:txBody>
          <a:bodyPr wrap="square">
            <a:spAutoFit/>
          </a:bodyPr>
          <a:lstStyle>
            <a:lvl1pPr marL="0" indent="0">
              <a:buNone/>
              <a:defRPr sz="15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[Contact details or other notes]</a:t>
            </a:r>
          </a:p>
        </p:txBody>
      </p:sp>
      <p:pic>
        <p:nvPicPr>
          <p:cNvPr id="23" name="Graphic 22">
            <a:extLst>
              <a:ext uri="{FF2B5EF4-FFF2-40B4-BE49-F238E27FC236}">
                <a16:creationId xmlns:a16="http://schemas.microsoft.com/office/drawing/2014/main" id="{F38378BA-6075-2528-EAC7-737C5C1575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04521" y="789980"/>
            <a:ext cx="2561678" cy="729903"/>
          </a:xfrm>
          <a:prstGeom prst="rect">
            <a:avLst/>
          </a:prstGeom>
        </p:spPr>
      </p:pic>
      <p:pic>
        <p:nvPicPr>
          <p:cNvPr id="6" name="Graphic 5">
            <a:extLst>
              <a:ext uri="{FF2B5EF4-FFF2-40B4-BE49-F238E27FC236}">
                <a16:creationId xmlns:a16="http://schemas.microsoft.com/office/drawing/2014/main" id="{1B5E3527-FC6F-08AB-9FED-2AB91EC3CD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32097" y="2525624"/>
            <a:ext cx="5665689" cy="4338163"/>
          </a:xfrm>
          <a:prstGeom prst="rect">
            <a:avLst/>
          </a:prstGeom>
        </p:spPr>
      </p:pic>
    </p:spTree>
    <p:extLst>
      <p:ext uri="{BB962C8B-B14F-4D97-AF65-F5344CB8AC3E}">
        <p14:creationId xmlns:p14="http://schemas.microsoft.com/office/powerpoint/2010/main" val="34837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FC53B-48F2-9F17-F906-D68E217FF14B}"/>
              </a:ext>
            </a:extLst>
          </p:cNvPr>
          <p:cNvSpPr/>
          <p:nvPr userDrawn="1"/>
        </p:nvSpPr>
        <p:spPr>
          <a:xfrm>
            <a:off x="-6724" y="-6725"/>
            <a:ext cx="12198724" cy="6876000"/>
          </a:xfrm>
          <a:prstGeom prst="rect">
            <a:avLst/>
          </a:prstGeom>
          <a:solidFill>
            <a:srgbClr val="062E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E14CB41C-E305-3925-1112-6EF5FD37A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32097" y="2525624"/>
            <a:ext cx="5665689" cy="4338163"/>
          </a:xfrm>
          <a:prstGeom prst="rect">
            <a:avLst/>
          </a:prstGeom>
        </p:spPr>
      </p:pic>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1049481" y="3677759"/>
            <a:ext cx="5670296" cy="1754326"/>
          </a:xfrm>
        </p:spPr>
        <p:txBody>
          <a:bodyPr wrap="square" anchor="b">
            <a:spAutoFit/>
          </a:bodyPr>
          <a:lstStyle>
            <a:lvl1pPr>
              <a:defRPr sz="6000" b="1">
                <a:solidFill>
                  <a:schemeClr val="bg1"/>
                </a:solidFill>
                <a:latin typeface="Arial" panose="020B0604020202020204" pitchFamily="34" charset="0"/>
                <a:cs typeface="Arial" panose="020B0604020202020204" pitchFamily="34" charset="0"/>
              </a:defRPr>
            </a:lvl1pPr>
          </a:lstStyle>
          <a:p>
            <a:r>
              <a:rPr lang="en-GB" dirty="0"/>
              <a:t>[End slide title goes here]</a:t>
            </a:r>
            <a:endParaRPr lang="en-US" dirty="0"/>
          </a:p>
        </p:txBody>
      </p:sp>
      <p:sp>
        <p:nvSpPr>
          <p:cNvPr id="66" name="TextBox 65">
            <a:extLst>
              <a:ext uri="{FF2B5EF4-FFF2-40B4-BE49-F238E27FC236}">
                <a16:creationId xmlns:a16="http://schemas.microsoft.com/office/drawing/2014/main" id="{78358D79-83C5-9E2C-47B5-31ED2D714A4D}"/>
              </a:ext>
            </a:extLst>
          </p:cNvPr>
          <p:cNvSpPr txBox="1"/>
          <p:nvPr userDrawn="1"/>
        </p:nvSpPr>
        <p:spPr>
          <a:xfrm>
            <a:off x="8187070" y="-815163"/>
            <a:ext cx="184731" cy="369332"/>
          </a:xfrm>
          <a:prstGeom prst="rect">
            <a:avLst/>
          </a:prstGeom>
          <a:noFill/>
        </p:spPr>
        <p:txBody>
          <a:bodyPr wrap="none" rtlCol="0">
            <a:spAutoFit/>
          </a:bodyPr>
          <a:lstStyle/>
          <a:p>
            <a:endParaRPr lang="en-US" dirty="0"/>
          </a:p>
        </p:txBody>
      </p:sp>
      <p:sp>
        <p:nvSpPr>
          <p:cNvPr id="5" name="Freeform 4">
            <a:extLst>
              <a:ext uri="{FF2B5EF4-FFF2-40B4-BE49-F238E27FC236}">
                <a16:creationId xmlns:a16="http://schemas.microsoft.com/office/drawing/2014/main" id="{2C5AF71C-66B7-0890-3BDE-F584C373A469}"/>
              </a:ext>
            </a:extLst>
          </p:cNvPr>
          <p:cNvSpPr/>
          <p:nvPr/>
        </p:nvSpPr>
        <p:spPr>
          <a:xfrm>
            <a:off x="0" y="5049189"/>
            <a:ext cx="18204" cy="23642"/>
          </a:xfrm>
          <a:custGeom>
            <a:avLst/>
            <a:gdLst>
              <a:gd name="connsiteX0" fmla="*/ 0 w 18204"/>
              <a:gd name="connsiteY0" fmla="*/ 0 h 23642"/>
              <a:gd name="connsiteX1" fmla="*/ 18205 w 18204"/>
              <a:gd name="connsiteY1" fmla="*/ 23643 h 23642"/>
              <a:gd name="connsiteX2" fmla="*/ 0 w 18204"/>
              <a:gd name="connsiteY2" fmla="*/ 6699 h 23642"/>
              <a:gd name="connsiteX3" fmla="*/ 0 w 18204"/>
              <a:gd name="connsiteY3" fmla="*/ 0 h 23642"/>
            </a:gdLst>
            <a:ahLst/>
            <a:cxnLst>
              <a:cxn ang="0">
                <a:pos x="connsiteX0" y="connsiteY0"/>
              </a:cxn>
              <a:cxn ang="0">
                <a:pos x="connsiteX1" y="connsiteY1"/>
              </a:cxn>
              <a:cxn ang="0">
                <a:pos x="connsiteX2" y="connsiteY2"/>
              </a:cxn>
              <a:cxn ang="0">
                <a:pos x="connsiteX3" y="connsiteY3"/>
              </a:cxn>
            </a:cxnLst>
            <a:rect l="l" t="t" r="r" b="b"/>
            <a:pathLst>
              <a:path w="18204" h="23642">
                <a:moveTo>
                  <a:pt x="0" y="0"/>
                </a:moveTo>
                <a:cubicBezTo>
                  <a:pt x="6068" y="7881"/>
                  <a:pt x="12137" y="15762"/>
                  <a:pt x="18205" y="23643"/>
                </a:cubicBezTo>
                <a:cubicBezTo>
                  <a:pt x="12137" y="18047"/>
                  <a:pt x="5989" y="12373"/>
                  <a:pt x="0" y="6699"/>
                </a:cubicBezTo>
                <a:lnTo>
                  <a:pt x="0" y="0"/>
                </a:lnTo>
                <a:close/>
              </a:path>
            </a:pathLst>
          </a:custGeom>
          <a:solidFill>
            <a:srgbClr val="FFFFFF"/>
          </a:solidFill>
          <a:ln w="7871"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C38784F1-E9F5-F9F2-EEBB-7DB3E9366A5D}"/>
              </a:ext>
            </a:extLst>
          </p:cNvPr>
          <p:cNvPicPr>
            <a:picLocks noChangeAspect="1"/>
          </p:cNvPicPr>
          <p:nvPr userDrawn="1"/>
        </p:nvPicPr>
        <p:blipFill>
          <a:blip r:embed="rId4">
            <a:extLst>
              <a:ext uri="{96DAC541-7B7A-43D3-8B79-37D633B846F1}">
                <asvg:svgBlip xmlns:asvg="http://schemas.microsoft.com/office/drawing/2016/SVG/main" r:embed="rId5"/>
              </a:ext>
            </a:extLst>
          </a:blip>
          <a:srcRect l="7869" t="17062" r="7735" b="18786"/>
          <a:stretch/>
        </p:blipFill>
        <p:spPr>
          <a:xfrm>
            <a:off x="1049481" y="572588"/>
            <a:ext cx="3264602" cy="1094295"/>
          </a:xfrm>
          <a:prstGeom prst="rect">
            <a:avLst/>
          </a:prstGeom>
        </p:spPr>
      </p:pic>
      <p:sp>
        <p:nvSpPr>
          <p:cNvPr id="21" name="Text Placeholder 2">
            <a:extLst>
              <a:ext uri="{FF2B5EF4-FFF2-40B4-BE49-F238E27FC236}">
                <a16:creationId xmlns:a16="http://schemas.microsoft.com/office/drawing/2014/main" id="{1CB1593F-4F77-0BD6-5601-B4D89796E7C3}"/>
              </a:ext>
            </a:extLst>
          </p:cNvPr>
          <p:cNvSpPr>
            <a:spLocks noGrp="1"/>
          </p:cNvSpPr>
          <p:nvPr>
            <p:ph type="body" idx="10" hasCustomPrompt="1"/>
          </p:nvPr>
        </p:nvSpPr>
        <p:spPr>
          <a:xfrm>
            <a:off x="1049481" y="5721263"/>
            <a:ext cx="3053721" cy="300082"/>
          </a:xfrm>
        </p:spPr>
        <p:txBody>
          <a:bodyPr wrap="square">
            <a:spAutoFit/>
          </a:bodyPr>
          <a:lstStyle>
            <a:lvl1pPr marL="0" indent="0">
              <a:buNone/>
              <a:defRPr sz="15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[Contact details or other notes]</a:t>
            </a:r>
          </a:p>
        </p:txBody>
      </p:sp>
      <p:sp>
        <p:nvSpPr>
          <p:cNvPr id="16" name="Rounded Rectangle 15">
            <a:extLst>
              <a:ext uri="{FF2B5EF4-FFF2-40B4-BE49-F238E27FC236}">
                <a16:creationId xmlns:a16="http://schemas.microsoft.com/office/drawing/2014/main" id="{D88E4FF5-FB11-15B9-968D-342FC07D0CF7}"/>
              </a:ext>
            </a:extLst>
          </p:cNvPr>
          <p:cNvSpPr/>
          <p:nvPr userDrawn="1"/>
        </p:nvSpPr>
        <p:spPr>
          <a:xfrm>
            <a:off x="7072460" y="4547296"/>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2B2E5615-F41B-3F2D-C555-898559EF1DD5}"/>
              </a:ext>
            </a:extLst>
          </p:cNvPr>
          <p:cNvSpPr txBox="1">
            <a:spLocks/>
          </p:cNvSpPr>
          <p:nvPr userDrawn="1"/>
        </p:nvSpPr>
        <p:spPr>
          <a:xfrm>
            <a:off x="8396174" y="4876936"/>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2" name="Text Placeholder 27">
            <a:extLst>
              <a:ext uri="{FF2B5EF4-FFF2-40B4-BE49-F238E27FC236}">
                <a16:creationId xmlns:a16="http://schemas.microsoft.com/office/drawing/2014/main" id="{2C91A092-9834-8E60-85C9-2EC26C7E8325}"/>
              </a:ext>
            </a:extLst>
          </p:cNvPr>
          <p:cNvSpPr>
            <a:spLocks noGrp="1"/>
          </p:cNvSpPr>
          <p:nvPr>
            <p:ph type="body" sz="quarter" idx="11" hasCustomPrompt="1"/>
          </p:nvPr>
        </p:nvSpPr>
        <p:spPr>
          <a:xfrm>
            <a:off x="8396174" y="5200693"/>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4" name="Text Placeholder 27">
            <a:extLst>
              <a:ext uri="{FF2B5EF4-FFF2-40B4-BE49-F238E27FC236}">
                <a16:creationId xmlns:a16="http://schemas.microsoft.com/office/drawing/2014/main" id="{DB7BAD88-C77C-B1B9-FEA1-614079A10782}"/>
              </a:ext>
            </a:extLst>
          </p:cNvPr>
          <p:cNvSpPr>
            <a:spLocks noGrp="1"/>
          </p:cNvSpPr>
          <p:nvPr>
            <p:ph type="body" sz="quarter" idx="12" hasCustomPrompt="1"/>
          </p:nvPr>
        </p:nvSpPr>
        <p:spPr>
          <a:xfrm>
            <a:off x="8396174" y="5489805"/>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25" name="Picture Placeholder 2">
            <a:extLst>
              <a:ext uri="{FF2B5EF4-FFF2-40B4-BE49-F238E27FC236}">
                <a16:creationId xmlns:a16="http://schemas.microsoft.com/office/drawing/2014/main" id="{1E3E9666-283D-2A1E-D034-19FD081436E5}"/>
              </a:ext>
            </a:extLst>
          </p:cNvPr>
          <p:cNvSpPr>
            <a:spLocks noGrp="1"/>
          </p:cNvSpPr>
          <p:nvPr>
            <p:ph type="pic" sz="quarter" idx="15"/>
          </p:nvPr>
        </p:nvSpPr>
        <p:spPr>
          <a:xfrm>
            <a:off x="7248795" y="4803147"/>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pic>
        <p:nvPicPr>
          <p:cNvPr id="26" name="Graphic 25">
            <a:extLst>
              <a:ext uri="{FF2B5EF4-FFF2-40B4-BE49-F238E27FC236}">
                <a16:creationId xmlns:a16="http://schemas.microsoft.com/office/drawing/2014/main" id="{B960F873-4DE1-FEF1-1D93-325F4CE2CC3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14853" y="764432"/>
            <a:ext cx="2651346" cy="755452"/>
          </a:xfrm>
          <a:prstGeom prst="rect">
            <a:avLst/>
          </a:prstGeom>
        </p:spPr>
      </p:pic>
    </p:spTree>
    <p:extLst>
      <p:ext uri="{BB962C8B-B14F-4D97-AF65-F5344CB8AC3E}">
        <p14:creationId xmlns:p14="http://schemas.microsoft.com/office/powerpoint/2010/main" val="352259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668261"/>
            <a:ext cx="5257800" cy="553998"/>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This slide contains assets that can be duplicated and pasted within your slides.</a:t>
            </a:r>
          </a:p>
        </p:txBody>
      </p:sp>
    </p:spTree>
    <p:extLst>
      <p:ext uri="{BB962C8B-B14F-4D97-AF65-F5344CB8AC3E}">
        <p14:creationId xmlns:p14="http://schemas.microsoft.com/office/powerpoint/2010/main" val="3045348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7860813"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solidFill>
            <a:srgbClr val="062E4A"/>
          </a:solidFill>
          <a:ln w="6350" cap="flat">
            <a:noFill/>
            <a:prstDash val="solid"/>
            <a:miter/>
          </a:ln>
        </p:spPr>
        <p:txBody>
          <a:bodyPr rtlCol="0" anchor="ctr"/>
          <a:lstStyle/>
          <a:p>
            <a:endParaRPr lang="en-US">
              <a:blipFill>
                <a:blip r:embed="rId2"/>
                <a:stretch>
                  <a:fillRect/>
                </a:stretch>
              </a:blipFill>
            </a:endParaRPr>
          </a:p>
        </p:txBody>
      </p:sp>
      <p:pic>
        <p:nvPicPr>
          <p:cNvPr id="4" name="Graphic 3">
            <a:extLst>
              <a:ext uri="{FF2B5EF4-FFF2-40B4-BE49-F238E27FC236}">
                <a16:creationId xmlns:a16="http://schemas.microsoft.com/office/drawing/2014/main" id="{34E164DA-0D8E-64D7-9800-57076BD945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1807" y="0"/>
            <a:ext cx="5130800" cy="6858000"/>
          </a:xfrm>
          <a:prstGeom prst="rect">
            <a:avLst/>
          </a:prstGeom>
        </p:spPr>
      </p:pic>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5">
            <a:extLst>
              <a:ext uri="{96DAC541-7B7A-43D3-8B79-37D633B846F1}">
                <asvg:svgBlip xmlns:asvg="http://schemas.microsoft.com/office/drawing/2016/SVG/main" r:embed="rId6"/>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16" name="Rounded Rectangle 15">
            <a:extLst>
              <a:ext uri="{FF2B5EF4-FFF2-40B4-BE49-F238E27FC236}">
                <a16:creationId xmlns:a16="http://schemas.microsoft.com/office/drawing/2014/main" id="{400CA526-56BD-00D6-3850-50CD64D42B9A}"/>
              </a:ext>
            </a:extLst>
          </p:cNvPr>
          <p:cNvSpPr/>
          <p:nvPr userDrawn="1"/>
        </p:nvSpPr>
        <p:spPr>
          <a:xfrm>
            <a:off x="6938630" y="4765919"/>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btitle 2">
            <a:extLst>
              <a:ext uri="{FF2B5EF4-FFF2-40B4-BE49-F238E27FC236}">
                <a16:creationId xmlns:a16="http://schemas.microsoft.com/office/drawing/2014/main" id="{31D506B6-AD3C-9E5D-695C-4284ADBBDC09}"/>
              </a:ext>
            </a:extLst>
          </p:cNvPr>
          <p:cNvSpPr txBox="1">
            <a:spLocks/>
          </p:cNvSpPr>
          <p:nvPr userDrawn="1"/>
        </p:nvSpPr>
        <p:spPr>
          <a:xfrm>
            <a:off x="8262344" y="5095559"/>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nchor="ct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3196663"/>
            <a:ext cx="7247810" cy="1477328"/>
          </a:xfrm>
        </p:spPr>
        <p:txBody>
          <a:bodyPr wrap="square" anchor="b">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 Title over two or three lines]</a:t>
            </a:r>
          </a:p>
        </p:txBody>
      </p:sp>
      <p:sp>
        <p:nvSpPr>
          <p:cNvPr id="28" name="Text Placeholder 27">
            <a:extLst>
              <a:ext uri="{FF2B5EF4-FFF2-40B4-BE49-F238E27FC236}">
                <a16:creationId xmlns:a16="http://schemas.microsoft.com/office/drawing/2014/main" id="{0CA4E751-6539-323B-B5DD-271B49970E49}"/>
              </a:ext>
            </a:extLst>
          </p:cNvPr>
          <p:cNvSpPr>
            <a:spLocks noGrp="1"/>
          </p:cNvSpPr>
          <p:nvPr>
            <p:ph type="body" sz="quarter" idx="11" hasCustomPrompt="1"/>
          </p:nvPr>
        </p:nvSpPr>
        <p:spPr>
          <a:xfrm>
            <a:off x="8262344" y="5419316"/>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9" name="Text Placeholder 27">
            <a:extLst>
              <a:ext uri="{FF2B5EF4-FFF2-40B4-BE49-F238E27FC236}">
                <a16:creationId xmlns:a16="http://schemas.microsoft.com/office/drawing/2014/main" id="{DA3FF118-1C54-F4CE-78B0-AEFD871ED3F2}"/>
              </a:ext>
            </a:extLst>
          </p:cNvPr>
          <p:cNvSpPr>
            <a:spLocks noGrp="1"/>
          </p:cNvSpPr>
          <p:nvPr>
            <p:ph type="body" sz="quarter" idx="12" hasCustomPrompt="1"/>
          </p:nvPr>
        </p:nvSpPr>
        <p:spPr>
          <a:xfrm>
            <a:off x="8262344" y="5708428"/>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3" name="Picture Placeholder 2">
            <a:extLst>
              <a:ext uri="{FF2B5EF4-FFF2-40B4-BE49-F238E27FC236}">
                <a16:creationId xmlns:a16="http://schemas.microsoft.com/office/drawing/2014/main" id="{74EB54CB-FC15-0484-5895-50545B7B5B75}"/>
              </a:ext>
            </a:extLst>
          </p:cNvPr>
          <p:cNvSpPr>
            <a:spLocks noGrp="1"/>
          </p:cNvSpPr>
          <p:nvPr>
            <p:ph type="pic" sz="quarter" idx="15"/>
          </p:nvPr>
        </p:nvSpPr>
        <p:spPr>
          <a:xfrm>
            <a:off x="7114965" y="5021770"/>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spTree>
    <p:extLst>
      <p:ext uri="{BB962C8B-B14F-4D97-AF65-F5344CB8AC3E}">
        <p14:creationId xmlns:p14="http://schemas.microsoft.com/office/powerpoint/2010/main" val="1553539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6707729"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blipFill dpi="0" rotWithShape="1">
            <a:blip r:embed="rId2"/>
            <a:srcRect/>
            <a:stretch>
              <a:fillRect l="-74363" r="-637"/>
            </a:stretch>
          </a:blipFill>
          <a:ln w="6350" cap="flat">
            <a:noFill/>
            <a:prstDash val="solid"/>
            <a:miter/>
          </a:ln>
        </p:spPr>
        <p:txBody>
          <a:bodyPr rtlCol="0" anchor="ctr"/>
          <a:lstStyle/>
          <a:p>
            <a:endParaRPr lang="en-US">
              <a:blipFill>
                <a:blip r:embed="rId3"/>
                <a:stretch>
                  <a:fillRect/>
                </a:stretch>
              </a:blipFill>
            </a:endParaRPr>
          </a:p>
        </p:txBody>
      </p:sp>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4">
            <a:extLst>
              <a:ext uri="{96DAC541-7B7A-43D3-8B79-37D633B846F1}">
                <asvg:svgBlip xmlns:asvg="http://schemas.microsoft.com/office/drawing/2016/SVG/main" r:embed="rId5"/>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2504165"/>
            <a:ext cx="5257800" cy="2169825"/>
          </a:xfrm>
        </p:spPr>
        <p:txBody>
          <a:bodyPr wrap="square">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a:t>
            </a:r>
            <a:br>
              <a:rPr lang="en-GB" dirty="0"/>
            </a:br>
            <a:r>
              <a:rPr lang="en-GB" dirty="0"/>
              <a:t>Title over two</a:t>
            </a:r>
            <a:br>
              <a:rPr lang="en-GB" dirty="0"/>
            </a:br>
            <a:r>
              <a:rPr lang="en-GB" dirty="0"/>
              <a:t>or three lines]</a:t>
            </a:r>
          </a:p>
        </p:txBody>
      </p:sp>
      <p:pic>
        <p:nvPicPr>
          <p:cNvPr id="3" name="Graphic 2">
            <a:extLst>
              <a:ext uri="{FF2B5EF4-FFF2-40B4-BE49-F238E27FC236}">
                <a16:creationId xmlns:a16="http://schemas.microsoft.com/office/drawing/2014/main" id="{7FEAA1F9-F61B-C2AF-D995-00BDA201A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88272" y="0"/>
            <a:ext cx="5130800" cy="6858000"/>
          </a:xfrm>
          <a:prstGeom prst="rect">
            <a:avLst/>
          </a:prstGeom>
        </p:spPr>
      </p:pic>
    </p:spTree>
    <p:extLst>
      <p:ext uri="{BB962C8B-B14F-4D97-AF65-F5344CB8AC3E}">
        <p14:creationId xmlns:p14="http://schemas.microsoft.com/office/powerpoint/2010/main" val="1712922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FC53B-48F2-9F17-F906-D68E217FF14B}"/>
              </a:ext>
            </a:extLst>
          </p:cNvPr>
          <p:cNvSpPr/>
          <p:nvPr userDrawn="1"/>
        </p:nvSpPr>
        <p:spPr>
          <a:xfrm>
            <a:off x="0" y="0"/>
            <a:ext cx="12192000" cy="6858000"/>
          </a:xfrm>
          <a:prstGeom prst="rect">
            <a:avLst/>
          </a:prstGeom>
          <a:solidFill>
            <a:srgbClr val="559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2151558" y="2452970"/>
            <a:ext cx="8211641" cy="1892826"/>
          </a:xfrm>
        </p:spPr>
        <p:txBody>
          <a:bodyPr wrap="square" anchor="b">
            <a:spAutoFit/>
          </a:bodyPr>
          <a:lstStyle>
            <a:lvl1pPr>
              <a:defRPr sz="6500" b="1">
                <a:solidFill>
                  <a:schemeClr val="bg1"/>
                </a:solidFill>
                <a:latin typeface="Arial" panose="020B0604020202020204" pitchFamily="34" charset="0"/>
                <a:cs typeface="Arial" panose="020B0604020202020204" pitchFamily="34" charset="0"/>
              </a:defRPr>
            </a:lvl1pPr>
          </a:lstStyle>
          <a:p>
            <a:r>
              <a:rPr lang="en-GB" dirty="0"/>
              <a:t>[Section start Slide Title Goes Here]</a:t>
            </a:r>
            <a:endParaRPr lang="en-US" dirty="0"/>
          </a:p>
        </p:txBody>
      </p:sp>
      <p:sp>
        <p:nvSpPr>
          <p:cNvPr id="3" name="Text Placeholder 2">
            <a:extLst>
              <a:ext uri="{FF2B5EF4-FFF2-40B4-BE49-F238E27FC236}">
                <a16:creationId xmlns:a16="http://schemas.microsoft.com/office/drawing/2014/main" id="{9738A467-C4F1-60D7-BD88-5B215521F527}"/>
              </a:ext>
            </a:extLst>
          </p:cNvPr>
          <p:cNvSpPr>
            <a:spLocks noGrp="1"/>
          </p:cNvSpPr>
          <p:nvPr>
            <p:ph type="body" idx="1" hasCustomPrompt="1"/>
          </p:nvPr>
        </p:nvSpPr>
        <p:spPr>
          <a:xfrm>
            <a:off x="2151559" y="4678243"/>
            <a:ext cx="6036783" cy="397032"/>
          </a:xfrm>
        </p:spPr>
        <p:txBody>
          <a:bodyPr>
            <a:spAutoFit/>
          </a:bodyPr>
          <a:lstStyle>
            <a:lvl1pPr marL="0" indent="0">
              <a:buNone/>
              <a:defRPr sz="2200">
                <a:solidFill>
                  <a:srgbClr val="062E4A"/>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[Section start slide subtitle goes here]</a:t>
            </a:r>
          </a:p>
        </p:txBody>
      </p:sp>
      <p:pic>
        <p:nvPicPr>
          <p:cNvPr id="75" name="Graphic 74">
            <a:extLst>
              <a:ext uri="{FF2B5EF4-FFF2-40B4-BE49-F238E27FC236}">
                <a16:creationId xmlns:a16="http://schemas.microsoft.com/office/drawing/2014/main" id="{F3ECC83B-CE7C-912F-508D-1D594A04B9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9942" y="6307818"/>
            <a:ext cx="2393339" cy="180503"/>
          </a:xfrm>
          <a:prstGeom prst="rect">
            <a:avLst/>
          </a:prstGeom>
        </p:spPr>
      </p:pic>
      <p:pic>
        <p:nvPicPr>
          <p:cNvPr id="76" name="Graphic 75">
            <a:extLst>
              <a:ext uri="{FF2B5EF4-FFF2-40B4-BE49-F238E27FC236}">
                <a16:creationId xmlns:a16="http://schemas.microsoft.com/office/drawing/2014/main" id="{A35D927E-F405-CC4B-3095-A2152442C7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0287" y="6254848"/>
            <a:ext cx="1020940" cy="262364"/>
          </a:xfrm>
          <a:prstGeom prst="rect">
            <a:avLst/>
          </a:prstGeom>
        </p:spPr>
      </p:pic>
      <p:pic>
        <p:nvPicPr>
          <p:cNvPr id="78" name="Graphic 77">
            <a:extLst>
              <a:ext uri="{FF2B5EF4-FFF2-40B4-BE49-F238E27FC236}">
                <a16:creationId xmlns:a16="http://schemas.microsoft.com/office/drawing/2014/main" id="{3CA8D44F-D0B7-8E9D-AA33-26F71FA068D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9992"/>
            <a:ext cx="1714799" cy="257220"/>
          </a:xfrm>
          <a:prstGeom prst="rect">
            <a:avLst/>
          </a:prstGeom>
        </p:spPr>
      </p:pic>
      <p:pic>
        <p:nvPicPr>
          <p:cNvPr id="6" name="Graphic 5">
            <a:extLst>
              <a:ext uri="{FF2B5EF4-FFF2-40B4-BE49-F238E27FC236}">
                <a16:creationId xmlns:a16="http://schemas.microsoft.com/office/drawing/2014/main" id="{D84AA530-4B12-6572-C615-E0C716A1C3F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724" y="-6724"/>
            <a:ext cx="4129571" cy="5122473"/>
          </a:xfrm>
          <a:prstGeom prst="rect">
            <a:avLst/>
          </a:prstGeom>
        </p:spPr>
      </p:pic>
      <p:pic>
        <p:nvPicPr>
          <p:cNvPr id="8" name="Graphic 7">
            <a:extLst>
              <a:ext uri="{FF2B5EF4-FFF2-40B4-BE49-F238E27FC236}">
                <a16:creationId xmlns:a16="http://schemas.microsoft.com/office/drawing/2014/main" id="{8536E7EF-E671-591E-698E-51010A12EEB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87310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491CAC-5E00-FEEF-94CF-E0B139AE4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16" name="Graphic 15">
            <a:extLst>
              <a:ext uri="{FF2B5EF4-FFF2-40B4-BE49-F238E27FC236}">
                <a16:creationId xmlns:a16="http://schemas.microsoft.com/office/drawing/2014/main" id="{1D1EB9A4-BD42-2644-E6D6-DAE1F56BEA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6627813" y="1541805"/>
            <a:ext cx="5025472" cy="4249394"/>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pic>
        <p:nvPicPr>
          <p:cNvPr id="31" name="Graphic 30">
            <a:extLst>
              <a:ext uri="{FF2B5EF4-FFF2-40B4-BE49-F238E27FC236}">
                <a16:creationId xmlns:a16="http://schemas.microsoft.com/office/drawing/2014/main" id="{3550F4E9-7E00-1E5A-69CC-B403642F1D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599073"/>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38" name="Text Placeholder 12">
            <a:extLst>
              <a:ext uri="{FF2B5EF4-FFF2-40B4-BE49-F238E27FC236}">
                <a16:creationId xmlns:a16="http://schemas.microsoft.com/office/drawing/2014/main" id="{70B23E0C-D2BB-2299-AC45-9D676C9122B0}"/>
              </a:ext>
            </a:extLst>
          </p:cNvPr>
          <p:cNvSpPr>
            <a:spLocks noGrp="1"/>
          </p:cNvSpPr>
          <p:nvPr>
            <p:ph type="body" sz="quarter" idx="11" hasCustomPrompt="1"/>
          </p:nvPr>
        </p:nvSpPr>
        <p:spPr>
          <a:xfrm>
            <a:off x="838200" y="1707259"/>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40" name="Text Placeholder 12">
            <a:extLst>
              <a:ext uri="{FF2B5EF4-FFF2-40B4-BE49-F238E27FC236}">
                <a16:creationId xmlns:a16="http://schemas.microsoft.com/office/drawing/2014/main" id="{FE227508-117A-6C44-A13A-0B54FF92F688}"/>
              </a:ext>
            </a:extLst>
          </p:cNvPr>
          <p:cNvSpPr>
            <a:spLocks noGrp="1"/>
          </p:cNvSpPr>
          <p:nvPr>
            <p:ph type="body" sz="quarter" idx="13" hasCustomPrompt="1"/>
          </p:nvPr>
        </p:nvSpPr>
        <p:spPr>
          <a:xfrm>
            <a:off x="838200" y="2427456"/>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2935243"/>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5" name="Text Placeholder 12">
            <a:extLst>
              <a:ext uri="{FF2B5EF4-FFF2-40B4-BE49-F238E27FC236}">
                <a16:creationId xmlns:a16="http://schemas.microsoft.com/office/drawing/2014/main" id="{E9419B7D-9441-3B45-922C-F4D646F18015}"/>
              </a:ext>
            </a:extLst>
          </p:cNvPr>
          <p:cNvSpPr>
            <a:spLocks noGrp="1"/>
          </p:cNvSpPr>
          <p:nvPr>
            <p:ph type="body" sz="quarter" idx="22" hasCustomPrompt="1"/>
          </p:nvPr>
        </p:nvSpPr>
        <p:spPr>
          <a:xfrm>
            <a:off x="-503274" y="4532637"/>
            <a:ext cx="6599274" cy="1410463"/>
          </a:xfrm>
          <a:prstGeom prst="roundRect">
            <a:avLst>
              <a:gd name="adj" fmla="val 5242"/>
            </a:avLst>
          </a:prstGeom>
          <a:solidFill>
            <a:srgbClr val="559CAD"/>
          </a:solidFill>
          <a:effectLst>
            <a:outerShdw blurRad="63500" dist="12700" dir="2700000" algn="ctr" rotWithShape="0">
              <a:schemeClr val="tx1">
                <a:alpha val="40000"/>
              </a:schemeClr>
            </a:outerShdw>
          </a:effectLst>
        </p:spPr>
        <p:txBody>
          <a:bodyPr wrap="square" lIns="2484000" tIns="251999" rIns="180000" bIns="251999">
            <a:spAutoFit/>
          </a:bodyPr>
          <a:lstStyle>
            <a:lvl1pPr marL="0" indent="0">
              <a:lnSpc>
                <a:spcPct val="100000"/>
              </a:lnSpc>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t>
            </a:r>
            <a:r>
              <a:rPr lang="en-AU" dirty="0"/>
              <a:t>Left-hand-side callout box to be used when additional information needs to be highlighted. 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a:t>
            </a:r>
            <a:r>
              <a:rPr lang="en-GB" dirty="0"/>
              <a:t>]</a:t>
            </a:r>
            <a:endParaRPr lang="en-US" dirty="0"/>
          </a:p>
        </p:txBody>
      </p:sp>
      <p:sp>
        <p:nvSpPr>
          <p:cNvPr id="46" name="Picture Placeholder 2">
            <a:extLst>
              <a:ext uri="{FF2B5EF4-FFF2-40B4-BE49-F238E27FC236}">
                <a16:creationId xmlns:a16="http://schemas.microsoft.com/office/drawing/2014/main" id="{E286722A-1E65-1458-446D-EFAE26557076}"/>
              </a:ext>
            </a:extLst>
          </p:cNvPr>
          <p:cNvSpPr>
            <a:spLocks noGrp="1"/>
          </p:cNvSpPr>
          <p:nvPr>
            <p:ph type="pic" sz="quarter" idx="23"/>
          </p:nvPr>
        </p:nvSpPr>
        <p:spPr>
          <a:xfrm>
            <a:off x="838200" y="4740429"/>
            <a:ext cx="971045" cy="980701"/>
          </a:xfrm>
          <a:prstGeom prst="rect">
            <a:avLst/>
          </a:prstGeom>
          <a:noFill/>
        </p:spPr>
        <p:txBody>
          <a:bodyPr>
            <a:normAutofit/>
          </a:bodyPr>
          <a:lstStyle>
            <a:lvl1pPr marL="0" indent="0" algn="ctr">
              <a:buNone/>
              <a:defRPr sz="1000">
                <a:solidFill>
                  <a:schemeClr val="bg1"/>
                </a:solidFill>
              </a:defRPr>
            </a:lvl1pPr>
          </a:lstStyle>
          <a:p>
            <a:endParaRPr lang="en-US" dirty="0"/>
          </a:p>
        </p:txBody>
      </p:sp>
      <p:pic>
        <p:nvPicPr>
          <p:cNvPr id="3" name="Graphic 2">
            <a:extLst>
              <a:ext uri="{FF2B5EF4-FFF2-40B4-BE49-F238E27FC236}">
                <a16:creationId xmlns:a16="http://schemas.microsoft.com/office/drawing/2014/main" id="{143A6F64-B2CB-5D88-C30C-CA90BD256A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4066665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491CAC-5E00-FEEF-94CF-E0B139AE4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16" name="Graphic 15">
            <a:extLst>
              <a:ext uri="{FF2B5EF4-FFF2-40B4-BE49-F238E27FC236}">
                <a16:creationId xmlns:a16="http://schemas.microsoft.com/office/drawing/2014/main" id="{1D1EB9A4-BD42-2644-E6D6-DAE1F56BEA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6395485" y="1541805"/>
            <a:ext cx="5257800" cy="4610902"/>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pic>
        <p:nvPicPr>
          <p:cNvPr id="31" name="Graphic 30">
            <a:extLst>
              <a:ext uri="{FF2B5EF4-FFF2-40B4-BE49-F238E27FC236}">
                <a16:creationId xmlns:a16="http://schemas.microsoft.com/office/drawing/2014/main" id="{3550F4E9-7E00-1E5A-69CC-B403642F1D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605499"/>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38" name="Text Placeholder 12">
            <a:extLst>
              <a:ext uri="{FF2B5EF4-FFF2-40B4-BE49-F238E27FC236}">
                <a16:creationId xmlns:a16="http://schemas.microsoft.com/office/drawing/2014/main" id="{70B23E0C-D2BB-2299-AC45-9D676C9122B0}"/>
              </a:ext>
            </a:extLst>
          </p:cNvPr>
          <p:cNvSpPr>
            <a:spLocks noGrp="1"/>
          </p:cNvSpPr>
          <p:nvPr>
            <p:ph type="body" sz="quarter" idx="11" hasCustomPrompt="1"/>
          </p:nvPr>
        </p:nvSpPr>
        <p:spPr>
          <a:xfrm>
            <a:off x="838200" y="1698261"/>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2331386"/>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5" name="Text Placeholder 12">
            <a:extLst>
              <a:ext uri="{FF2B5EF4-FFF2-40B4-BE49-F238E27FC236}">
                <a16:creationId xmlns:a16="http://schemas.microsoft.com/office/drawing/2014/main" id="{E9419B7D-9441-3B45-922C-F4D646F18015}"/>
              </a:ext>
            </a:extLst>
          </p:cNvPr>
          <p:cNvSpPr>
            <a:spLocks noGrp="1"/>
          </p:cNvSpPr>
          <p:nvPr>
            <p:ph type="body" sz="quarter" idx="22" hasCustomPrompt="1"/>
          </p:nvPr>
        </p:nvSpPr>
        <p:spPr>
          <a:xfrm>
            <a:off x="6627813" y="4610963"/>
            <a:ext cx="6081638" cy="1410463"/>
          </a:xfrm>
          <a:prstGeom prst="roundRect">
            <a:avLst>
              <a:gd name="adj" fmla="val 5242"/>
            </a:avLst>
          </a:prstGeom>
          <a:solidFill>
            <a:srgbClr val="559CAD"/>
          </a:solidFill>
          <a:effectLst>
            <a:outerShdw blurRad="63500" dist="12700" dir="2700000" algn="ctr" rotWithShape="0">
              <a:schemeClr val="tx1">
                <a:alpha val="40000"/>
              </a:schemeClr>
            </a:outerShdw>
          </a:effectLst>
        </p:spPr>
        <p:txBody>
          <a:bodyPr wrap="square" lIns="1368000" tIns="251999" rIns="1440000" bIns="251999">
            <a:spAutoFit/>
          </a:bodyPr>
          <a:lstStyle>
            <a:lvl1pPr marL="0" indent="0">
              <a:lnSpc>
                <a:spcPct val="100000"/>
              </a:lnSpc>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t>
            </a:r>
            <a:r>
              <a:rPr lang="en-AU" dirty="0"/>
              <a:t>Left-hand-side callout box to be used when additional information needs to be highlighted. 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a:t>
            </a:r>
            <a:r>
              <a:rPr lang="en-GB" dirty="0"/>
              <a:t>]</a:t>
            </a:r>
            <a:endParaRPr lang="en-US" dirty="0"/>
          </a:p>
        </p:txBody>
      </p:sp>
      <p:sp>
        <p:nvSpPr>
          <p:cNvPr id="46" name="Picture Placeholder 2">
            <a:extLst>
              <a:ext uri="{FF2B5EF4-FFF2-40B4-BE49-F238E27FC236}">
                <a16:creationId xmlns:a16="http://schemas.microsoft.com/office/drawing/2014/main" id="{E286722A-1E65-1458-446D-EFAE26557076}"/>
              </a:ext>
            </a:extLst>
          </p:cNvPr>
          <p:cNvSpPr>
            <a:spLocks noGrp="1"/>
          </p:cNvSpPr>
          <p:nvPr>
            <p:ph type="pic" sz="quarter" idx="23"/>
          </p:nvPr>
        </p:nvSpPr>
        <p:spPr>
          <a:xfrm>
            <a:off x="6856413" y="4825843"/>
            <a:ext cx="971045" cy="980701"/>
          </a:xfrm>
          <a:prstGeom prst="rect">
            <a:avLst/>
          </a:prstGeom>
          <a:noFill/>
        </p:spPr>
        <p:txBody>
          <a:bodyPr>
            <a:normAutofit/>
          </a:bodyPr>
          <a:lstStyle>
            <a:lvl1pPr marL="0" indent="0" algn="ctr">
              <a:buNone/>
              <a:defRPr sz="1000">
                <a:solidFill>
                  <a:schemeClr val="bg1"/>
                </a:solidFill>
              </a:defRPr>
            </a:lvl1pPr>
          </a:lstStyle>
          <a:p>
            <a:endParaRPr lang="en-US" dirty="0"/>
          </a:p>
        </p:txBody>
      </p:sp>
      <p:sp>
        <p:nvSpPr>
          <p:cNvPr id="2" name="Text Placeholder 12">
            <a:extLst>
              <a:ext uri="{FF2B5EF4-FFF2-40B4-BE49-F238E27FC236}">
                <a16:creationId xmlns:a16="http://schemas.microsoft.com/office/drawing/2014/main" id="{48B871EC-B343-D19C-F846-2C4AB250D6BF}"/>
              </a:ext>
            </a:extLst>
          </p:cNvPr>
          <p:cNvSpPr>
            <a:spLocks noGrp="1"/>
          </p:cNvSpPr>
          <p:nvPr>
            <p:ph type="body" sz="quarter" idx="24" hasCustomPrompt="1"/>
          </p:nvPr>
        </p:nvSpPr>
        <p:spPr>
          <a:xfrm>
            <a:off x="838200" y="3689105"/>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3" name="Text Placeholder 12">
            <a:extLst>
              <a:ext uri="{FF2B5EF4-FFF2-40B4-BE49-F238E27FC236}">
                <a16:creationId xmlns:a16="http://schemas.microsoft.com/office/drawing/2014/main" id="{71EF91AE-223E-591D-8132-2206579051A8}"/>
              </a:ext>
            </a:extLst>
          </p:cNvPr>
          <p:cNvSpPr>
            <a:spLocks noGrp="1"/>
          </p:cNvSpPr>
          <p:nvPr>
            <p:ph type="body" sz="quarter" idx="25" hasCustomPrompt="1"/>
          </p:nvPr>
        </p:nvSpPr>
        <p:spPr>
          <a:xfrm>
            <a:off x="838200" y="4196892"/>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4" name="Graphic 3">
            <a:extLst>
              <a:ext uri="{FF2B5EF4-FFF2-40B4-BE49-F238E27FC236}">
                <a16:creationId xmlns:a16="http://schemas.microsoft.com/office/drawing/2014/main" id="{9DC87E1A-3DF1-2B3B-9E5F-CFFB7B6FCA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970464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43E1A8-05F6-CA6B-BFFD-5291A8C4DF05}"/>
              </a:ext>
            </a:extLst>
          </p:cNvPr>
          <p:cNvSpPr/>
          <p:nvPr userDrawn="1"/>
        </p:nvSpPr>
        <p:spPr>
          <a:xfrm>
            <a:off x="0" y="4282633"/>
            <a:ext cx="12192000" cy="2575367"/>
          </a:xfrm>
          <a:prstGeom prst="rect">
            <a:avLst/>
          </a:prstGeom>
          <a:solidFill>
            <a:srgbClr val="E4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838201" y="1599602"/>
            <a:ext cx="10694988" cy="2481442"/>
          </a:xfrm>
          <a:solidFill>
            <a:schemeClr val="bg1">
              <a:lumMod val="95000"/>
            </a:schemeClr>
          </a:solidFill>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579304"/>
            <a:ext cx="9451694"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40" name="Text Placeholder 12">
            <a:extLst>
              <a:ext uri="{FF2B5EF4-FFF2-40B4-BE49-F238E27FC236}">
                <a16:creationId xmlns:a16="http://schemas.microsoft.com/office/drawing/2014/main" id="{FE227508-117A-6C44-A13A-0B54FF92F688}"/>
              </a:ext>
            </a:extLst>
          </p:cNvPr>
          <p:cNvSpPr>
            <a:spLocks noGrp="1"/>
          </p:cNvSpPr>
          <p:nvPr>
            <p:ph type="body" sz="quarter" idx="13" hasCustomPrompt="1"/>
          </p:nvPr>
        </p:nvSpPr>
        <p:spPr>
          <a:xfrm>
            <a:off x="6274981" y="4495407"/>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4984505"/>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4" name="Text Placeholder 12">
            <a:extLst>
              <a:ext uri="{FF2B5EF4-FFF2-40B4-BE49-F238E27FC236}">
                <a16:creationId xmlns:a16="http://schemas.microsoft.com/office/drawing/2014/main" id="{B8F33213-C598-D9BE-892E-B42BC1B206C0}"/>
              </a:ext>
            </a:extLst>
          </p:cNvPr>
          <p:cNvSpPr>
            <a:spLocks noGrp="1"/>
          </p:cNvSpPr>
          <p:nvPr>
            <p:ph type="body" sz="quarter" idx="16" hasCustomPrompt="1"/>
          </p:nvPr>
        </p:nvSpPr>
        <p:spPr>
          <a:xfrm>
            <a:off x="6274981" y="4984505"/>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2" name="Text Placeholder 12">
            <a:extLst>
              <a:ext uri="{FF2B5EF4-FFF2-40B4-BE49-F238E27FC236}">
                <a16:creationId xmlns:a16="http://schemas.microsoft.com/office/drawing/2014/main" id="{27F2001A-14C6-C907-7CAF-408BEA826018}"/>
              </a:ext>
            </a:extLst>
          </p:cNvPr>
          <p:cNvSpPr>
            <a:spLocks noGrp="1"/>
          </p:cNvSpPr>
          <p:nvPr>
            <p:ph type="body" sz="quarter" idx="17" hasCustomPrompt="1"/>
          </p:nvPr>
        </p:nvSpPr>
        <p:spPr>
          <a:xfrm>
            <a:off x="838200" y="4495407"/>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pic>
        <p:nvPicPr>
          <p:cNvPr id="7" name="Graphic 6">
            <a:extLst>
              <a:ext uri="{FF2B5EF4-FFF2-40B4-BE49-F238E27FC236}">
                <a16:creationId xmlns:a16="http://schemas.microsoft.com/office/drawing/2014/main" id="{248DDE16-9D7A-4CA0-F1B9-033A1B9E7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9" name="Graphic 8">
            <a:extLst>
              <a:ext uri="{FF2B5EF4-FFF2-40B4-BE49-F238E27FC236}">
                <a16:creationId xmlns:a16="http://schemas.microsoft.com/office/drawing/2014/main" id="{42C9BF13-B3BD-82D5-5F84-8F2AF27824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11" name="Graphic 10">
            <a:extLst>
              <a:ext uri="{FF2B5EF4-FFF2-40B4-BE49-F238E27FC236}">
                <a16:creationId xmlns:a16="http://schemas.microsoft.com/office/drawing/2014/main" id="{8E1975D7-E72E-6E7B-AF36-D578A055CF6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pic>
        <p:nvPicPr>
          <p:cNvPr id="4" name="Graphic 3">
            <a:extLst>
              <a:ext uri="{FF2B5EF4-FFF2-40B4-BE49-F238E27FC236}">
                <a16:creationId xmlns:a16="http://schemas.microsoft.com/office/drawing/2014/main" id="{AD1AD150-E818-26FF-9097-482AFDE9553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2538133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Graphic 15">
            <a:extLst>
              <a:ext uri="{FF2B5EF4-FFF2-40B4-BE49-F238E27FC236}">
                <a16:creationId xmlns:a16="http://schemas.microsoft.com/office/drawing/2014/main" id="{5DB2EC54-9763-CB35-4704-CF7CA353FA58}"/>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21" name="Title 1">
            <a:extLst>
              <a:ext uri="{FF2B5EF4-FFF2-40B4-BE49-F238E27FC236}">
                <a16:creationId xmlns:a16="http://schemas.microsoft.com/office/drawing/2014/main" id="{790457E8-4EC0-A1A4-8530-B8DE4C3058F8}"/>
              </a:ext>
            </a:extLst>
          </p:cNvPr>
          <p:cNvSpPr>
            <a:spLocks noGrp="1"/>
          </p:cNvSpPr>
          <p:nvPr>
            <p:ph type="title" hasCustomPrompt="1"/>
          </p:nvPr>
        </p:nvSpPr>
        <p:spPr>
          <a:xfrm>
            <a:off x="838200" y="661571"/>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23" name="Text Placeholder 12">
            <a:extLst>
              <a:ext uri="{FF2B5EF4-FFF2-40B4-BE49-F238E27FC236}">
                <a16:creationId xmlns:a16="http://schemas.microsoft.com/office/drawing/2014/main" id="{01143107-1661-8F41-3657-CB62750F78FF}"/>
              </a:ext>
            </a:extLst>
          </p:cNvPr>
          <p:cNvSpPr>
            <a:spLocks noGrp="1"/>
          </p:cNvSpPr>
          <p:nvPr>
            <p:ph type="body" sz="quarter" idx="15" hasCustomPrompt="1"/>
          </p:nvPr>
        </p:nvSpPr>
        <p:spPr>
          <a:xfrm>
            <a:off x="838200" y="2884498"/>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26" name="Graphic 25">
            <a:extLst>
              <a:ext uri="{FF2B5EF4-FFF2-40B4-BE49-F238E27FC236}">
                <a16:creationId xmlns:a16="http://schemas.microsoft.com/office/drawing/2014/main" id="{349E2CB7-A521-A4F3-61C4-EB9D085800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28" name="Graphic 27">
            <a:extLst>
              <a:ext uri="{FF2B5EF4-FFF2-40B4-BE49-F238E27FC236}">
                <a16:creationId xmlns:a16="http://schemas.microsoft.com/office/drawing/2014/main" id="{FA7F3996-B62A-4171-112D-9671660554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29" name="Graphic 28">
            <a:extLst>
              <a:ext uri="{FF2B5EF4-FFF2-40B4-BE49-F238E27FC236}">
                <a16:creationId xmlns:a16="http://schemas.microsoft.com/office/drawing/2014/main" id="{376FF732-6555-07F3-AD70-446980DBC8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0" name="Text Placeholder 12">
            <a:extLst>
              <a:ext uri="{FF2B5EF4-FFF2-40B4-BE49-F238E27FC236}">
                <a16:creationId xmlns:a16="http://schemas.microsoft.com/office/drawing/2014/main" id="{FE2BAB17-CDCE-4494-1A00-21AA619B50E1}"/>
              </a:ext>
            </a:extLst>
          </p:cNvPr>
          <p:cNvSpPr>
            <a:spLocks noGrp="1"/>
          </p:cNvSpPr>
          <p:nvPr>
            <p:ph type="body" sz="quarter" idx="11" hasCustomPrompt="1"/>
          </p:nvPr>
        </p:nvSpPr>
        <p:spPr>
          <a:xfrm>
            <a:off x="838200" y="2306902"/>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31" name="Text Placeholder 12">
            <a:extLst>
              <a:ext uri="{FF2B5EF4-FFF2-40B4-BE49-F238E27FC236}">
                <a16:creationId xmlns:a16="http://schemas.microsoft.com/office/drawing/2014/main" id="{B5B902A6-0254-693B-12B2-DBA08BADA2F2}"/>
              </a:ext>
            </a:extLst>
          </p:cNvPr>
          <p:cNvSpPr>
            <a:spLocks noGrp="1"/>
          </p:cNvSpPr>
          <p:nvPr>
            <p:ph type="body" sz="quarter" idx="16" hasCustomPrompt="1"/>
          </p:nvPr>
        </p:nvSpPr>
        <p:spPr>
          <a:xfrm>
            <a:off x="6395484" y="2884498"/>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2" name="Text Placeholder 12">
            <a:extLst>
              <a:ext uri="{FF2B5EF4-FFF2-40B4-BE49-F238E27FC236}">
                <a16:creationId xmlns:a16="http://schemas.microsoft.com/office/drawing/2014/main" id="{152F29A6-8533-FEB2-4B5A-25E954F8F6D1}"/>
              </a:ext>
            </a:extLst>
          </p:cNvPr>
          <p:cNvSpPr>
            <a:spLocks noGrp="1"/>
          </p:cNvSpPr>
          <p:nvPr>
            <p:ph type="body" sz="quarter" idx="17" hasCustomPrompt="1"/>
          </p:nvPr>
        </p:nvSpPr>
        <p:spPr>
          <a:xfrm>
            <a:off x="6395484" y="2306902"/>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33" name="Text Placeholder 12">
            <a:extLst>
              <a:ext uri="{FF2B5EF4-FFF2-40B4-BE49-F238E27FC236}">
                <a16:creationId xmlns:a16="http://schemas.microsoft.com/office/drawing/2014/main" id="{DCE9BC9B-DD0F-0725-7017-4D154111D6C7}"/>
              </a:ext>
            </a:extLst>
          </p:cNvPr>
          <p:cNvSpPr>
            <a:spLocks noGrp="1"/>
          </p:cNvSpPr>
          <p:nvPr>
            <p:ph type="body" sz="quarter" idx="18" hasCustomPrompt="1"/>
          </p:nvPr>
        </p:nvSpPr>
        <p:spPr>
          <a:xfrm>
            <a:off x="838200" y="4637436"/>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4" name="Text Placeholder 12">
            <a:extLst>
              <a:ext uri="{FF2B5EF4-FFF2-40B4-BE49-F238E27FC236}">
                <a16:creationId xmlns:a16="http://schemas.microsoft.com/office/drawing/2014/main" id="{CA06BC27-A3F6-569F-C7BA-9949242D5B03}"/>
              </a:ext>
            </a:extLst>
          </p:cNvPr>
          <p:cNvSpPr>
            <a:spLocks noGrp="1"/>
          </p:cNvSpPr>
          <p:nvPr>
            <p:ph type="body" sz="quarter" idx="19" hasCustomPrompt="1"/>
          </p:nvPr>
        </p:nvSpPr>
        <p:spPr>
          <a:xfrm>
            <a:off x="838200" y="4148338"/>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35" name="Text Placeholder 12">
            <a:extLst>
              <a:ext uri="{FF2B5EF4-FFF2-40B4-BE49-F238E27FC236}">
                <a16:creationId xmlns:a16="http://schemas.microsoft.com/office/drawing/2014/main" id="{CD1A07BF-327B-0E97-4000-6F167B2767B5}"/>
              </a:ext>
            </a:extLst>
          </p:cNvPr>
          <p:cNvSpPr>
            <a:spLocks noGrp="1"/>
          </p:cNvSpPr>
          <p:nvPr>
            <p:ph type="body" sz="quarter" idx="20" hasCustomPrompt="1"/>
          </p:nvPr>
        </p:nvSpPr>
        <p:spPr>
          <a:xfrm>
            <a:off x="6402572" y="4637436"/>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6" name="Text Placeholder 12">
            <a:extLst>
              <a:ext uri="{FF2B5EF4-FFF2-40B4-BE49-F238E27FC236}">
                <a16:creationId xmlns:a16="http://schemas.microsoft.com/office/drawing/2014/main" id="{3F1DF0C3-A230-01CA-6BEA-2DAD085DD19A}"/>
              </a:ext>
            </a:extLst>
          </p:cNvPr>
          <p:cNvSpPr>
            <a:spLocks noGrp="1"/>
          </p:cNvSpPr>
          <p:nvPr>
            <p:ph type="body" sz="quarter" idx="21" hasCustomPrompt="1"/>
          </p:nvPr>
        </p:nvSpPr>
        <p:spPr>
          <a:xfrm>
            <a:off x="6402572" y="4148338"/>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pic>
        <p:nvPicPr>
          <p:cNvPr id="2" name="Graphic 1">
            <a:extLst>
              <a:ext uri="{FF2B5EF4-FFF2-40B4-BE49-F238E27FC236}">
                <a16:creationId xmlns:a16="http://schemas.microsoft.com/office/drawing/2014/main" id="{72DB5D1B-E4A1-9406-3FB8-EFBB0AA4901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179960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838199"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840074"/>
            <a:ext cx="5257800" cy="701731"/>
          </a:xfrm>
        </p:spPr>
        <p:txBody>
          <a:bodyPr wrap="square" anchor="t">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pic>
        <p:nvPicPr>
          <p:cNvPr id="24" name="Graphic 23">
            <a:extLst>
              <a:ext uri="{FF2B5EF4-FFF2-40B4-BE49-F238E27FC236}">
                <a16:creationId xmlns:a16="http://schemas.microsoft.com/office/drawing/2014/main" id="{93432A3D-3F70-18C1-E1C7-178E0FC6A8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26" name="Graphic 25">
            <a:extLst>
              <a:ext uri="{FF2B5EF4-FFF2-40B4-BE49-F238E27FC236}">
                <a16:creationId xmlns:a16="http://schemas.microsoft.com/office/drawing/2014/main" id="{794A80B1-5216-D7F6-D342-222880F8A6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27" name="Graphic 26">
            <a:extLst>
              <a:ext uri="{FF2B5EF4-FFF2-40B4-BE49-F238E27FC236}">
                <a16:creationId xmlns:a16="http://schemas.microsoft.com/office/drawing/2014/main" id="{5EEC0A80-B144-C0F7-3555-0B1FB44C3D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3" name="Text Placeholder 12">
            <a:extLst>
              <a:ext uri="{FF2B5EF4-FFF2-40B4-BE49-F238E27FC236}">
                <a16:creationId xmlns:a16="http://schemas.microsoft.com/office/drawing/2014/main" id="{5DD0B088-3577-C7A7-FC23-9FB3AB674921}"/>
              </a:ext>
            </a:extLst>
          </p:cNvPr>
          <p:cNvSpPr>
            <a:spLocks noGrp="1"/>
          </p:cNvSpPr>
          <p:nvPr>
            <p:ph type="body" sz="quarter" idx="22" hasCustomPrompt="1"/>
          </p:nvPr>
        </p:nvSpPr>
        <p:spPr>
          <a:xfrm>
            <a:off x="8224282"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4" name="Picture Placeholder 19">
            <a:extLst>
              <a:ext uri="{FF2B5EF4-FFF2-40B4-BE49-F238E27FC236}">
                <a16:creationId xmlns:a16="http://schemas.microsoft.com/office/drawing/2014/main" id="{01F32CB8-EE34-C98C-0528-46ED1150D07D}"/>
              </a:ext>
            </a:extLst>
          </p:cNvPr>
          <p:cNvSpPr>
            <a:spLocks noGrp="1"/>
          </p:cNvSpPr>
          <p:nvPr>
            <p:ph type="pic" sz="quarter" idx="23"/>
          </p:nvPr>
        </p:nvSpPr>
        <p:spPr>
          <a:xfrm>
            <a:off x="4531241"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35" name="Picture Placeholder 19">
            <a:extLst>
              <a:ext uri="{FF2B5EF4-FFF2-40B4-BE49-F238E27FC236}">
                <a16:creationId xmlns:a16="http://schemas.microsoft.com/office/drawing/2014/main" id="{BEB7462F-0049-8FEF-504D-CFE40B80E32A}"/>
              </a:ext>
            </a:extLst>
          </p:cNvPr>
          <p:cNvSpPr>
            <a:spLocks noGrp="1"/>
          </p:cNvSpPr>
          <p:nvPr>
            <p:ph type="pic" sz="quarter" idx="24"/>
          </p:nvPr>
        </p:nvSpPr>
        <p:spPr>
          <a:xfrm>
            <a:off x="8224282"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36" name="Text Placeholder 12">
            <a:extLst>
              <a:ext uri="{FF2B5EF4-FFF2-40B4-BE49-F238E27FC236}">
                <a16:creationId xmlns:a16="http://schemas.microsoft.com/office/drawing/2014/main" id="{F984CA43-11C5-E439-4CDD-E7BE249A6BC7}"/>
              </a:ext>
            </a:extLst>
          </p:cNvPr>
          <p:cNvSpPr>
            <a:spLocks noGrp="1"/>
          </p:cNvSpPr>
          <p:nvPr>
            <p:ph type="body" sz="quarter" idx="25" hasCustomPrompt="1"/>
          </p:nvPr>
        </p:nvSpPr>
        <p:spPr>
          <a:xfrm>
            <a:off x="4531240"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9" name="Text Placeholder 12">
            <a:extLst>
              <a:ext uri="{FF2B5EF4-FFF2-40B4-BE49-F238E27FC236}">
                <a16:creationId xmlns:a16="http://schemas.microsoft.com/office/drawing/2014/main" id="{B5C98C22-B85E-91F1-DF19-6A7650354487}"/>
              </a:ext>
            </a:extLst>
          </p:cNvPr>
          <p:cNvSpPr>
            <a:spLocks noGrp="1"/>
          </p:cNvSpPr>
          <p:nvPr>
            <p:ph type="body" sz="quarter" idx="26" hasCustomPrompt="1"/>
          </p:nvPr>
        </p:nvSpPr>
        <p:spPr>
          <a:xfrm>
            <a:off x="838199"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2" name="Graphic 1">
            <a:extLst>
              <a:ext uri="{FF2B5EF4-FFF2-40B4-BE49-F238E27FC236}">
                <a16:creationId xmlns:a16="http://schemas.microsoft.com/office/drawing/2014/main" id="{479441C8-7E82-048F-A8DC-6201EB2A3CD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3186313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FB2B3-6CD0-3144-897F-087BF9FA5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8E5318-CEEB-EE53-B1CF-65F666612B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EC4476-AA40-0605-9AE9-F5BC99357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B0E3C0-7F39-DE48-9C9F-8F2CDAA44D18}" type="datetimeFigureOut">
              <a:rPr lang="en-US" smtClean="0"/>
              <a:t>3/24/2026</a:t>
            </a:fld>
            <a:endParaRPr lang="en-US"/>
          </a:p>
        </p:txBody>
      </p:sp>
      <p:sp>
        <p:nvSpPr>
          <p:cNvPr id="5" name="Footer Placeholder 4">
            <a:extLst>
              <a:ext uri="{FF2B5EF4-FFF2-40B4-BE49-F238E27FC236}">
                <a16:creationId xmlns:a16="http://schemas.microsoft.com/office/drawing/2014/main" id="{08BA2879-FBA0-08F2-9766-D4F38787B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150299B-E5F9-4636-71D2-11ECDE4D0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9B3634-0D38-9440-B0E1-CCA69D82E11D}" type="slidenum">
              <a:rPr lang="en-US" smtClean="0"/>
              <a:t>‹#›</a:t>
            </a:fld>
            <a:endParaRPr lang="en-US"/>
          </a:p>
        </p:txBody>
      </p:sp>
    </p:spTree>
    <p:extLst>
      <p:ext uri="{BB962C8B-B14F-4D97-AF65-F5344CB8AC3E}">
        <p14:creationId xmlns:p14="http://schemas.microsoft.com/office/powerpoint/2010/main" val="118809514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2" r:id="rId3"/>
    <p:sldLayoutId id="2147483651" r:id="rId4"/>
    <p:sldLayoutId id="2147483650" r:id="rId5"/>
    <p:sldLayoutId id="2147483665" r:id="rId6"/>
    <p:sldLayoutId id="2147483661" r:id="rId7"/>
    <p:sldLayoutId id="2147483652" r:id="rId8"/>
    <p:sldLayoutId id="2147483660" r:id="rId9"/>
    <p:sldLayoutId id="2147483663" r:id="rId10"/>
    <p:sldLayoutId id="2147483664"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A2668-D548-9EA4-D1A0-6A4263103503}"/>
              </a:ext>
            </a:extLst>
          </p:cNvPr>
          <p:cNvSpPr>
            <a:spLocks noGrp="1"/>
          </p:cNvSpPr>
          <p:nvPr>
            <p:ph type="body" idx="10"/>
          </p:nvPr>
        </p:nvSpPr>
        <p:spPr/>
        <p:txBody>
          <a:bodyPr/>
          <a:lstStyle/>
          <a:p>
            <a:r>
              <a:rPr lang="en-US" dirty="0"/>
              <a:t>24 March 2026</a:t>
            </a:r>
          </a:p>
        </p:txBody>
      </p:sp>
      <p:sp>
        <p:nvSpPr>
          <p:cNvPr id="3" name="Title 2">
            <a:extLst>
              <a:ext uri="{FF2B5EF4-FFF2-40B4-BE49-F238E27FC236}">
                <a16:creationId xmlns:a16="http://schemas.microsoft.com/office/drawing/2014/main" id="{387D11E9-2742-A6D7-991E-059D3989E824}"/>
              </a:ext>
            </a:extLst>
          </p:cNvPr>
          <p:cNvSpPr>
            <a:spLocks noGrp="1"/>
          </p:cNvSpPr>
          <p:nvPr>
            <p:ph type="title"/>
          </p:nvPr>
        </p:nvSpPr>
        <p:spPr/>
        <p:txBody>
          <a:bodyPr/>
          <a:lstStyle/>
          <a:p>
            <a:r>
              <a:rPr lang="en-US" sz="4400" dirty="0"/>
              <a:t>Disability Inclusion: Employment, Education and Community Attitudes</a:t>
            </a:r>
          </a:p>
        </p:txBody>
      </p:sp>
      <p:sp>
        <p:nvSpPr>
          <p:cNvPr id="5" name="Text Placeholder 4">
            <a:extLst>
              <a:ext uri="{FF2B5EF4-FFF2-40B4-BE49-F238E27FC236}">
                <a16:creationId xmlns:a16="http://schemas.microsoft.com/office/drawing/2014/main" id="{D3B8C82B-30D6-6445-2EA1-1AAD7E557C47}"/>
              </a:ext>
            </a:extLst>
          </p:cNvPr>
          <p:cNvSpPr>
            <a:spLocks noGrp="1"/>
          </p:cNvSpPr>
          <p:nvPr>
            <p:ph type="body" sz="quarter" idx="11"/>
          </p:nvPr>
        </p:nvSpPr>
        <p:spPr/>
        <p:txBody>
          <a:bodyPr/>
          <a:lstStyle/>
          <a:p>
            <a:r>
              <a:rPr lang="en-US" dirty="0"/>
              <a:t>Alexandra Bignell</a:t>
            </a:r>
            <a:endParaRPr lang="en-AU" dirty="0"/>
          </a:p>
        </p:txBody>
      </p:sp>
      <p:sp>
        <p:nvSpPr>
          <p:cNvPr id="6" name="Text Placeholder 5">
            <a:extLst>
              <a:ext uri="{FF2B5EF4-FFF2-40B4-BE49-F238E27FC236}">
                <a16:creationId xmlns:a16="http://schemas.microsoft.com/office/drawing/2014/main" id="{001122BC-72BC-5822-BA33-62EA80A9949F}"/>
              </a:ext>
            </a:extLst>
          </p:cNvPr>
          <p:cNvSpPr>
            <a:spLocks noGrp="1"/>
          </p:cNvSpPr>
          <p:nvPr>
            <p:ph type="body" sz="quarter" idx="12"/>
          </p:nvPr>
        </p:nvSpPr>
        <p:spPr/>
        <p:txBody>
          <a:bodyPr/>
          <a:lstStyle/>
          <a:p>
            <a:r>
              <a:rPr lang="en-US" dirty="0"/>
              <a:t>City of Casey </a:t>
            </a:r>
            <a:endParaRPr lang="en-AU" dirty="0"/>
          </a:p>
        </p:txBody>
      </p:sp>
      <p:pic>
        <p:nvPicPr>
          <p:cNvPr id="9" name="Picture Placeholder 8">
            <a:extLst>
              <a:ext uri="{FF2B5EF4-FFF2-40B4-BE49-F238E27FC236}">
                <a16:creationId xmlns:a16="http://schemas.microsoft.com/office/drawing/2014/main" id="{D03C6E01-0D98-8921-B0B8-8F155499A0A0}"/>
              </a:ext>
            </a:extLst>
          </p:cNvPr>
          <p:cNvPicPr>
            <a:picLocks noGrp="1" noChangeAspect="1"/>
          </p:cNvPicPr>
          <p:nvPr>
            <p:ph type="pic" sz="quarter" idx="15"/>
          </p:nvPr>
        </p:nvPicPr>
        <p:blipFill>
          <a:blip r:embed="rId2"/>
          <a:srcRect l="16969" r="16969"/>
          <a:stretch/>
        </p:blipFill>
        <p:spPr>
          <a:prstGeom prst="ellipse">
            <a:avLst/>
          </a:prstGeom>
          <a:solidFill>
            <a:srgbClr val="559CAD"/>
          </a:solidFill>
        </p:spPr>
      </p:pic>
      <p:pic>
        <p:nvPicPr>
          <p:cNvPr id="4" name="Picture 3">
            <a:extLst>
              <a:ext uri="{FF2B5EF4-FFF2-40B4-BE49-F238E27FC236}">
                <a16:creationId xmlns:a16="http://schemas.microsoft.com/office/drawing/2014/main" id="{3AACC1D2-CC66-A3B4-2918-90E5A98AE93F}"/>
              </a:ext>
            </a:extLst>
          </p:cNvPr>
          <p:cNvPicPr>
            <a:picLocks noChangeAspect="1"/>
          </p:cNvPicPr>
          <p:nvPr/>
        </p:nvPicPr>
        <p:blipFill>
          <a:blip r:embed="rId3"/>
          <a:stretch>
            <a:fillRect/>
          </a:stretch>
        </p:blipFill>
        <p:spPr>
          <a:xfrm>
            <a:off x="5071293" y="379955"/>
            <a:ext cx="1913898" cy="1804533"/>
          </a:xfrm>
          <a:prstGeom prst="rect">
            <a:avLst/>
          </a:prstGeom>
        </p:spPr>
      </p:pic>
    </p:spTree>
    <p:extLst>
      <p:ext uri="{BB962C8B-B14F-4D97-AF65-F5344CB8AC3E}">
        <p14:creationId xmlns:p14="http://schemas.microsoft.com/office/powerpoint/2010/main" val="11020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D148-D462-DCFE-9460-F1DFEBE6FE98}"/>
              </a:ext>
            </a:extLst>
          </p:cNvPr>
          <p:cNvSpPr>
            <a:spLocks noGrp="1"/>
          </p:cNvSpPr>
          <p:nvPr>
            <p:ph type="title"/>
          </p:nvPr>
        </p:nvSpPr>
        <p:spPr>
          <a:xfrm>
            <a:off x="838200" y="605499"/>
            <a:ext cx="9582150" cy="701731"/>
          </a:xfrm>
        </p:spPr>
        <p:txBody>
          <a:bodyPr/>
          <a:lstStyle/>
          <a:p>
            <a:r>
              <a:rPr lang="en-US" dirty="0"/>
              <a:t>Disability Inclusion Community of Practice</a:t>
            </a:r>
          </a:p>
        </p:txBody>
      </p:sp>
      <p:sp>
        <p:nvSpPr>
          <p:cNvPr id="12" name="Text Placeholder 11">
            <a:extLst>
              <a:ext uri="{FF2B5EF4-FFF2-40B4-BE49-F238E27FC236}">
                <a16:creationId xmlns:a16="http://schemas.microsoft.com/office/drawing/2014/main" id="{F44717FF-5F5F-F957-2867-17E669A93620}"/>
              </a:ext>
            </a:extLst>
          </p:cNvPr>
          <p:cNvSpPr>
            <a:spLocks noGrp="1"/>
          </p:cNvSpPr>
          <p:nvPr>
            <p:ph type="body" sz="quarter" idx="11"/>
          </p:nvPr>
        </p:nvSpPr>
        <p:spPr/>
        <p:txBody>
          <a:bodyPr/>
          <a:lstStyle/>
          <a:p>
            <a:r>
              <a:rPr lang="en-US" dirty="0"/>
              <a:t>Members</a:t>
            </a:r>
            <a:endParaRPr lang="en-AU" dirty="0"/>
          </a:p>
        </p:txBody>
      </p:sp>
      <p:sp>
        <p:nvSpPr>
          <p:cNvPr id="14" name="Text Placeholder 13">
            <a:extLst>
              <a:ext uri="{FF2B5EF4-FFF2-40B4-BE49-F238E27FC236}">
                <a16:creationId xmlns:a16="http://schemas.microsoft.com/office/drawing/2014/main" id="{B9E1DD15-CFAF-91C2-2AF8-DC7D42495831}"/>
              </a:ext>
            </a:extLst>
          </p:cNvPr>
          <p:cNvSpPr>
            <a:spLocks noGrp="1"/>
          </p:cNvSpPr>
          <p:nvPr>
            <p:ph type="body" sz="quarter" idx="15"/>
          </p:nvPr>
        </p:nvSpPr>
        <p:spPr>
          <a:xfrm>
            <a:off x="838200" y="2178392"/>
            <a:ext cx="5257800" cy="1836400"/>
          </a:xfrm>
        </p:spPr>
        <p:txBody>
          <a:bodyPr/>
          <a:lstStyle/>
          <a:p>
            <a:r>
              <a:rPr lang="en-AU" dirty="0"/>
              <a:t>The Community of Practice includes council officers from across Australia who are working in disability inclusion, access, community development, planning, and related areas. Membership includes councils from metropolitan, regional and remote communities, reflecting the diversity of local government across the country. </a:t>
            </a:r>
          </a:p>
          <a:p>
            <a:endParaRPr lang="en-AU" dirty="0"/>
          </a:p>
        </p:txBody>
      </p:sp>
      <p:sp>
        <p:nvSpPr>
          <p:cNvPr id="21" name="Picture Placeholder 20">
            <a:extLst>
              <a:ext uri="{FF2B5EF4-FFF2-40B4-BE49-F238E27FC236}">
                <a16:creationId xmlns:a16="http://schemas.microsoft.com/office/drawing/2014/main" id="{8A858257-D576-357D-7B37-D42A171CBBD8}"/>
              </a:ext>
            </a:extLst>
          </p:cNvPr>
          <p:cNvSpPr>
            <a:spLocks noGrp="1"/>
          </p:cNvSpPr>
          <p:nvPr>
            <p:ph type="pic" sz="quarter" idx="23"/>
          </p:nvPr>
        </p:nvSpPr>
        <p:spPr/>
        <p:txBody>
          <a:bodyPr/>
          <a:lstStyle/>
          <a:p>
            <a:endParaRPr lang="en-AU"/>
          </a:p>
        </p:txBody>
      </p:sp>
      <p:sp>
        <p:nvSpPr>
          <p:cNvPr id="22" name="Text Placeholder 21">
            <a:extLst>
              <a:ext uri="{FF2B5EF4-FFF2-40B4-BE49-F238E27FC236}">
                <a16:creationId xmlns:a16="http://schemas.microsoft.com/office/drawing/2014/main" id="{C28ED550-AEC6-8769-F3FC-AB254597193B}"/>
              </a:ext>
            </a:extLst>
          </p:cNvPr>
          <p:cNvSpPr>
            <a:spLocks noGrp="1"/>
          </p:cNvSpPr>
          <p:nvPr>
            <p:ph type="body" sz="quarter" idx="24"/>
          </p:nvPr>
        </p:nvSpPr>
        <p:spPr>
          <a:xfrm>
            <a:off x="838200" y="3689105"/>
            <a:ext cx="5257800" cy="480131"/>
          </a:xfrm>
        </p:spPr>
        <p:txBody>
          <a:bodyPr/>
          <a:lstStyle/>
          <a:p>
            <a:r>
              <a:rPr lang="en-US" sz="2800" b="0" dirty="0">
                <a:solidFill>
                  <a:srgbClr val="559CAD"/>
                </a:solidFill>
              </a:rPr>
              <a:t>Purpose</a:t>
            </a:r>
            <a:endParaRPr lang="en-AU" sz="2800" b="0" dirty="0">
              <a:solidFill>
                <a:srgbClr val="559CAD"/>
              </a:solidFill>
            </a:endParaRPr>
          </a:p>
        </p:txBody>
      </p:sp>
      <p:sp>
        <p:nvSpPr>
          <p:cNvPr id="24" name="Text Placeholder 23">
            <a:extLst>
              <a:ext uri="{FF2B5EF4-FFF2-40B4-BE49-F238E27FC236}">
                <a16:creationId xmlns:a16="http://schemas.microsoft.com/office/drawing/2014/main" id="{53934E18-646A-82C7-C3C9-00F536714CF4}"/>
              </a:ext>
            </a:extLst>
          </p:cNvPr>
          <p:cNvSpPr>
            <a:spLocks noGrp="1"/>
          </p:cNvSpPr>
          <p:nvPr>
            <p:ph type="body" sz="quarter" idx="25"/>
          </p:nvPr>
        </p:nvSpPr>
        <p:spPr>
          <a:xfrm>
            <a:off x="838200" y="4196892"/>
            <a:ext cx="5257800" cy="1605568"/>
          </a:xfrm>
        </p:spPr>
        <p:txBody>
          <a:bodyPr/>
          <a:lstStyle/>
          <a:p>
            <a:r>
              <a:rPr lang="en-AU" dirty="0"/>
              <a:t>The purpose of the Community of Practice is to strengthen disability inclusion across local government by creating a national space where councils can share knowledge, learn from each other, and work collectively on improving inclusive practice. </a:t>
            </a:r>
          </a:p>
          <a:p>
            <a:endParaRPr lang="en-AU" dirty="0"/>
          </a:p>
        </p:txBody>
      </p:sp>
      <p:pic>
        <p:nvPicPr>
          <p:cNvPr id="33" name="Picture Placeholder 32">
            <a:extLst>
              <a:ext uri="{FF2B5EF4-FFF2-40B4-BE49-F238E27FC236}">
                <a16:creationId xmlns:a16="http://schemas.microsoft.com/office/drawing/2014/main" id="{2E731EA2-3EA7-1D5D-714F-696688195831}"/>
              </a:ext>
            </a:extLst>
          </p:cNvPr>
          <p:cNvPicPr>
            <a:picLocks noGrp="1" noChangeAspect="1"/>
          </p:cNvPicPr>
          <p:nvPr>
            <p:ph type="pic" sz="quarter" idx="10"/>
          </p:nvPr>
        </p:nvPicPr>
        <p:blipFill>
          <a:blip r:embed="rId2"/>
          <a:srcRect l="7419" r="7126"/>
          <a:stretch>
            <a:fillRect/>
          </a:stretch>
        </p:blipFill>
        <p:spPr>
          <a:xfrm>
            <a:off x="6600825" y="1938326"/>
            <a:ext cx="5025075" cy="3917165"/>
          </a:xfrm>
          <a:prstGeom prst="rect">
            <a:avLst/>
          </a:prstGeom>
        </p:spPr>
      </p:pic>
    </p:spTree>
    <p:extLst>
      <p:ext uri="{BB962C8B-B14F-4D97-AF65-F5344CB8AC3E}">
        <p14:creationId xmlns:p14="http://schemas.microsoft.com/office/powerpoint/2010/main" val="234246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Photograph of a group brainstorming session with five people standing in front of a board covered in pink and orange sticky notes organized under headings like &quot;Housing &amp; Homelessness&quot; and &quot;Community Support.&quot; The scene highlights collaborative discussion and idea sharing, with participants pointing and engaging with the categorized notes to address social issues.&#10;&#10;AI-generated content may be incorrect.">
            <a:extLst>
              <a:ext uri="{FF2B5EF4-FFF2-40B4-BE49-F238E27FC236}">
                <a16:creationId xmlns:a16="http://schemas.microsoft.com/office/drawing/2014/main" id="{328C3670-AB5D-1F64-EB2A-81FEEDC030AB}"/>
              </a:ext>
            </a:extLst>
          </p:cNvPr>
          <p:cNvPicPr>
            <a:picLocks noGrp="1" noChangeAspect="1"/>
          </p:cNvPicPr>
          <p:nvPr>
            <p:ph type="pic" sz="quarter" idx="10"/>
          </p:nvPr>
        </p:nvPicPr>
        <p:blipFill>
          <a:blip r:embed="rId2"/>
          <a:srcRect t="32600" b="32600"/>
          <a:stretch>
            <a:fillRect/>
          </a:stretch>
        </p:blipFill>
        <p:spPr>
          <a:xfrm>
            <a:off x="838200" y="1373101"/>
            <a:ext cx="10694988" cy="2481442"/>
          </a:xfrm>
          <a:prstGeom prst="rect">
            <a:avLst/>
          </a:prstGeom>
          <a:solidFill>
            <a:srgbClr val="FFFFFF">
              <a:lumMod val="95000"/>
            </a:srgbClr>
          </a:solidFill>
        </p:spPr>
      </p:pic>
      <p:sp>
        <p:nvSpPr>
          <p:cNvPr id="3" name="Title 2">
            <a:extLst>
              <a:ext uri="{FF2B5EF4-FFF2-40B4-BE49-F238E27FC236}">
                <a16:creationId xmlns:a16="http://schemas.microsoft.com/office/drawing/2014/main" id="{39DCE21D-7883-50D2-DBA4-D75632959373}"/>
              </a:ext>
            </a:extLst>
          </p:cNvPr>
          <p:cNvSpPr>
            <a:spLocks noGrp="1"/>
          </p:cNvSpPr>
          <p:nvPr>
            <p:ph type="title"/>
          </p:nvPr>
        </p:nvSpPr>
        <p:spPr/>
        <p:txBody>
          <a:bodyPr/>
          <a:lstStyle/>
          <a:p>
            <a:r>
              <a:rPr lang="en-US" dirty="0"/>
              <a:t>Key initiatives</a:t>
            </a:r>
            <a:endParaRPr lang="en-AU" dirty="0"/>
          </a:p>
        </p:txBody>
      </p:sp>
      <p:sp>
        <p:nvSpPr>
          <p:cNvPr id="4" name="Text Placeholder 3">
            <a:extLst>
              <a:ext uri="{FF2B5EF4-FFF2-40B4-BE49-F238E27FC236}">
                <a16:creationId xmlns:a16="http://schemas.microsoft.com/office/drawing/2014/main" id="{E127C761-CA35-AC82-5E29-0137B8FBF6AE}"/>
              </a:ext>
            </a:extLst>
          </p:cNvPr>
          <p:cNvSpPr>
            <a:spLocks noGrp="1"/>
          </p:cNvSpPr>
          <p:nvPr>
            <p:ph type="body" sz="quarter" idx="13"/>
          </p:nvPr>
        </p:nvSpPr>
        <p:spPr>
          <a:xfrm>
            <a:off x="1019175" y="4495407"/>
            <a:ext cx="10513606" cy="1872307"/>
          </a:xfrm>
        </p:spPr>
        <p:txBody>
          <a:bodyPr numCol="2"/>
          <a:lstStyle/>
          <a:p>
            <a:pPr marL="457200" indent="-457200">
              <a:buFont typeface="Arial" panose="020B0604020202020204" pitchFamily="34" charset="0"/>
              <a:buChar char="•"/>
            </a:pPr>
            <a:r>
              <a:rPr lang="en-US" dirty="0"/>
              <a:t>Disability Inclusion guide for local Government </a:t>
            </a:r>
          </a:p>
          <a:p>
            <a:pPr marL="457200" indent="-457200">
              <a:buFont typeface="Arial" panose="020B0604020202020204" pitchFamily="34" charset="0"/>
              <a:buChar char="•"/>
            </a:pPr>
            <a:r>
              <a:rPr lang="en-US" dirty="0"/>
              <a:t>Series of webinars and workshops</a:t>
            </a:r>
          </a:p>
          <a:p>
            <a:endParaRPr lang="en-US" dirty="0"/>
          </a:p>
          <a:p>
            <a:pPr marL="457200" indent="-457200">
              <a:buFont typeface="Arial" panose="020B0604020202020204" pitchFamily="34" charset="0"/>
              <a:buChar char="•"/>
            </a:pPr>
            <a:r>
              <a:rPr lang="en-US" dirty="0"/>
              <a:t>Working groups aligned to Australia’s Disability Strategy</a:t>
            </a:r>
            <a:endParaRPr lang="en-AU" dirty="0"/>
          </a:p>
          <a:p>
            <a:pPr marL="457200" indent="-457200">
              <a:buFont typeface="Arial" panose="020B0604020202020204" pitchFamily="34" charset="0"/>
              <a:buChar char="•"/>
            </a:pPr>
            <a:r>
              <a:rPr lang="en-US" dirty="0"/>
              <a:t>National showcase of council-led initiatives </a:t>
            </a:r>
          </a:p>
          <a:p>
            <a:endParaRPr lang="en-AU" dirty="0"/>
          </a:p>
        </p:txBody>
      </p:sp>
    </p:spTree>
    <p:extLst>
      <p:ext uri="{BB962C8B-B14F-4D97-AF65-F5344CB8AC3E}">
        <p14:creationId xmlns:p14="http://schemas.microsoft.com/office/powerpoint/2010/main" val="2892999834"/>
      </p:ext>
    </p:extLst>
  </p:cSld>
  <p:clrMapOvr>
    <a:masterClrMapping/>
  </p:clrMapOvr>
</p:sld>
</file>

<file path=ppt/theme/theme1.xml><?xml version="1.0" encoding="utf-8"?>
<a:theme xmlns:a="http://schemas.openxmlformats.org/drawingml/2006/main" name="Office Theme">
  <a:themeElements>
    <a:clrScheme name="ALGA Theme 1">
      <a:dk1>
        <a:srgbClr val="052E49"/>
      </a:dk1>
      <a:lt1>
        <a:srgbClr val="FFFFFF"/>
      </a:lt1>
      <a:dk2>
        <a:srgbClr val="559CAD"/>
      </a:dk2>
      <a:lt2>
        <a:srgbClr val="E2F0F5"/>
      </a:lt2>
      <a:accent1>
        <a:srgbClr val="F38938"/>
      </a:accent1>
      <a:accent2>
        <a:srgbClr val="85C0BD"/>
      </a:accent2>
      <a:accent3>
        <a:srgbClr val="267F95"/>
      </a:accent3>
      <a:accent4>
        <a:srgbClr val="E2F0F5"/>
      </a:accent4>
      <a:accent5>
        <a:srgbClr val="F38938"/>
      </a:accent5>
      <a:accent6>
        <a:srgbClr val="85C0BD"/>
      </a:accent6>
      <a:hlink>
        <a:srgbClr val="F38938"/>
      </a:hlink>
      <a:folHlink>
        <a:srgbClr val="F389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e0f55bf-2542-497e-877d-b720147e6119" xsi:nil="true"/>
    <lcf76f155ced4ddcb4097134ff3c332f xmlns="79fc704b-0cd4-4bbf-aadf-5bb13937c1fe">
      <Terms xmlns="http://schemas.microsoft.com/office/infopath/2007/PartnerControls"/>
    </lcf76f155ced4ddcb4097134ff3c332f>
    <Order0 xmlns="79fc704b-0cd4-4bbf-aadf-5bb13937c1fe" xsi:nil="true"/>
    <Month xmlns="79fc704b-0cd4-4bbf-aadf-5bb13937c1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EFAF1B3F7AEE4AAE253EA7E309569E" ma:contentTypeVersion="21" ma:contentTypeDescription="Create a new document." ma:contentTypeScope="" ma:versionID="d4f27eb216c4abc4ff2c4bcacd0d5d5a">
  <xsd:schema xmlns:xsd="http://www.w3.org/2001/XMLSchema" xmlns:xs="http://www.w3.org/2001/XMLSchema" xmlns:p="http://schemas.microsoft.com/office/2006/metadata/properties" xmlns:ns2="79fc704b-0cd4-4bbf-aadf-5bb13937c1fe" xmlns:ns3="de0f55bf-2542-497e-877d-b720147e6119" targetNamespace="http://schemas.microsoft.com/office/2006/metadata/properties" ma:root="true" ma:fieldsID="5f5a1c82d3d3e13a9a830020857bb914" ns2:_="" ns3:_="">
    <xsd:import namespace="79fc704b-0cd4-4bbf-aadf-5bb13937c1fe"/>
    <xsd:import namespace="de0f55bf-2542-497e-877d-b720147e61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Month"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c704b-0cd4-4bbf-aadf-5bb13937c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4eebe2-9606-45bf-9970-1d5cf02f0c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Month" ma:index="27" nillable="true" ma:displayName="Month" ma:format="DateOnly" ma:internalName="Month">
      <xsd:simpleType>
        <xsd:restriction base="dms:DateTime"/>
      </xsd:simpleType>
    </xsd:element>
    <xsd:element name="Order0" ma:index="28" nillable="true" ma:displayName="Order" ma:format="Dropdown" ma:internalName="Order0"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de0f55bf-2542-497e-877d-b720147e611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6a1991-6823-4fd9-94c4-44a8420856a3}" ma:internalName="TaxCatchAll" ma:showField="CatchAllData" ma:web="de0f55bf-2542-497e-877d-b720147e61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71B6D9-DA0A-439B-854E-9BB519D6B3C2}">
  <ds:schemaRefs>
    <ds:schemaRef ds:uri="http://schemas.microsoft.com/sharepoint/v3/contenttype/forms"/>
  </ds:schemaRefs>
</ds:datastoreItem>
</file>

<file path=customXml/itemProps2.xml><?xml version="1.0" encoding="utf-8"?>
<ds:datastoreItem xmlns:ds="http://schemas.openxmlformats.org/officeDocument/2006/customXml" ds:itemID="{7F556EF3-14AC-4DC4-A929-965FA7DDA3F2}">
  <ds:schemaRef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de0f55bf-2542-497e-877d-b720147e6119"/>
    <ds:schemaRef ds:uri="http://purl.org/dc/dcmitype/"/>
    <ds:schemaRef ds:uri="http://purl.org/dc/terms/"/>
    <ds:schemaRef ds:uri="79fc704b-0cd4-4bbf-aadf-5bb13937c1f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E6B4E73-682B-4354-9EDA-A6B53ACA0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c704b-0cd4-4bbf-aadf-5bb13937c1fe"/>
    <ds:schemaRef ds:uri="de0f55bf-2542-497e-877d-b720147e6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807</TotalTime>
  <Words>137</Words>
  <Application>Microsoft Office PowerPoint</Application>
  <PresentationFormat>Widescreen</PresentationFormat>
  <Paragraphs>15</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Aptos Display</vt:lpstr>
      <vt:lpstr>Arial</vt:lpstr>
      <vt:lpstr>Open Sans</vt:lpstr>
      <vt:lpstr>Office Theme</vt:lpstr>
      <vt:lpstr>Disability Inclusion: Employment, Education and Community Attitudes</vt:lpstr>
      <vt:lpstr>Disability Inclusion Community of Practice</vt:lpstr>
      <vt:lpstr>Key initiatives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Castro</dc:creator>
  <cp:lastModifiedBy>Karen Hall</cp:lastModifiedBy>
  <cp:revision>25</cp:revision>
  <dcterms:created xsi:type="dcterms:W3CDTF">2024-11-29T00:10:30Z</dcterms:created>
  <dcterms:modified xsi:type="dcterms:W3CDTF">2026-03-24T04:09:18Z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0x010100C3EFAF1B3F7AEE4AAE253EA7E309569E</vt:lpwstr>
  </property>
  <property fmtid="{D5CDD505-2E9C-101B-9397-08002B2CF9AE}" pid="3" name="MediaServiceImageTags">
    <vt:lpwstr/>
  </property>
</Properties>
</file>